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C836FA-4E37-4F47-BD23-38070758234C}" v="3" dt="2020-10-21T10:17:53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Kreuning" userId="ec82587d-f859-43aa-91d3-fb8f47fe5957" providerId="ADAL" clId="{EABA5D5A-CEB5-4315-A42C-9410D0DDEDE1}"/>
    <pc:docChg chg="undo custSel mod modSld">
      <pc:chgData name="Sandra Kreuning" userId="ec82587d-f859-43aa-91d3-fb8f47fe5957" providerId="ADAL" clId="{EABA5D5A-CEB5-4315-A42C-9410D0DDEDE1}" dt="2020-10-21T10:21:42.378" v="57" actId="26606"/>
      <pc:docMkLst>
        <pc:docMk/>
      </pc:docMkLst>
      <pc:sldChg chg="addSp modSp mod setBg">
        <pc:chgData name="Sandra Kreuning" userId="ec82587d-f859-43aa-91d3-fb8f47fe5957" providerId="ADAL" clId="{EABA5D5A-CEB5-4315-A42C-9410D0DDEDE1}" dt="2020-10-21T10:17:29.063" v="1" actId="26606"/>
        <pc:sldMkLst>
          <pc:docMk/>
          <pc:sldMk cId="2327287485" sldId="256"/>
        </pc:sldMkLst>
        <pc:spChg chg="mo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2" creationId="{105370D9-2425-41FE-8667-E0DA6E850D83}"/>
          </ac:spMkLst>
        </pc:spChg>
        <pc:spChg chg="mo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3" creationId="{5798F0FC-A92D-4340-9D43-70861EEE7D04}"/>
          </ac:spMkLst>
        </pc:spChg>
        <pc:spChg chg="ad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8" creationId="{46F1F2C8-798B-4CCE-A851-94AFAF350BED}"/>
          </ac:spMkLst>
        </pc:spChg>
        <pc:spChg chg="ad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10" creationId="{755E9CD0-04B0-4A3C-B291-AD913379C713}"/>
          </ac:spMkLst>
        </pc:spChg>
        <pc:spChg chg="ad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12" creationId="{1DD8BF3B-6066-418C-8D1A-75C5E396FC04}"/>
          </ac:spMkLst>
        </pc:spChg>
        <pc:spChg chg="ad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14" creationId="{80BC66F9-7A74-4286-AD22-1174052CC22C}"/>
          </ac:spMkLst>
        </pc:spChg>
        <pc:spChg chg="ad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16" creationId="{D8142CC3-2B5C-48E6-9DF0-6C8ACBAF23EF}"/>
          </ac:spMkLst>
        </pc:spChg>
        <pc:spChg chg="ad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20" creationId="{46A89C79-8EF3-4AF9-B3D9-59A883F41C83}"/>
          </ac:spMkLst>
        </pc:spChg>
        <pc:spChg chg="ad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22" creationId="{EFE5CE34-4543-42E5-B82C-1F3D12422CDD}"/>
          </ac:spMkLst>
        </pc:spChg>
        <pc:spChg chg="add">
          <ac:chgData name="Sandra Kreuning" userId="ec82587d-f859-43aa-91d3-fb8f47fe5957" providerId="ADAL" clId="{EABA5D5A-CEB5-4315-A42C-9410D0DDEDE1}" dt="2020-10-21T10:17:29.063" v="1" actId="26606"/>
          <ac:spMkLst>
            <pc:docMk/>
            <pc:sldMk cId="2327287485" sldId="256"/>
            <ac:spMk id="24" creationId="{72AF41FE-63D7-4695-81D2-66D2510E4486}"/>
          </ac:spMkLst>
        </pc:spChg>
        <pc:cxnChg chg="add">
          <ac:chgData name="Sandra Kreuning" userId="ec82587d-f859-43aa-91d3-fb8f47fe5957" providerId="ADAL" clId="{EABA5D5A-CEB5-4315-A42C-9410D0DDEDE1}" dt="2020-10-21T10:17:29.063" v="1" actId="26606"/>
          <ac:cxnSpMkLst>
            <pc:docMk/>
            <pc:sldMk cId="2327287485" sldId="256"/>
            <ac:cxnSpMk id="18" creationId="{7B2D303B-3DD0-4319-9EAD-361847FEC71D}"/>
          </ac:cxnSpMkLst>
        </pc:cxnChg>
      </pc:sldChg>
      <pc:sldChg chg="addSp modSp mod setBg">
        <pc:chgData name="Sandra Kreuning" userId="ec82587d-f859-43aa-91d3-fb8f47fe5957" providerId="ADAL" clId="{EABA5D5A-CEB5-4315-A42C-9410D0DDEDE1}" dt="2020-10-21T10:17:59.845" v="6" actId="20577"/>
        <pc:sldMkLst>
          <pc:docMk/>
          <pc:sldMk cId="2666724157" sldId="257"/>
        </pc:sldMkLst>
        <pc:spChg chg="mod">
          <ac:chgData name="Sandra Kreuning" userId="ec82587d-f859-43aa-91d3-fb8f47fe5957" providerId="ADAL" clId="{EABA5D5A-CEB5-4315-A42C-9410D0DDEDE1}" dt="2020-10-21T10:17:45.490" v="2" actId="26606"/>
          <ac:spMkLst>
            <pc:docMk/>
            <pc:sldMk cId="2666724157" sldId="257"/>
            <ac:spMk id="2" creationId="{8ADB3CF4-921D-4795-AD09-86408866ACF2}"/>
          </ac:spMkLst>
        </pc:spChg>
        <pc:spChg chg="mod">
          <ac:chgData name="Sandra Kreuning" userId="ec82587d-f859-43aa-91d3-fb8f47fe5957" providerId="ADAL" clId="{EABA5D5A-CEB5-4315-A42C-9410D0DDEDE1}" dt="2020-10-21T10:17:59.845" v="6" actId="20577"/>
          <ac:spMkLst>
            <pc:docMk/>
            <pc:sldMk cId="2666724157" sldId="257"/>
            <ac:spMk id="3" creationId="{809D4FF4-00E2-4C5B-85A7-0D7D1685C059}"/>
          </ac:spMkLst>
        </pc:spChg>
        <pc:spChg chg="add">
          <ac:chgData name="Sandra Kreuning" userId="ec82587d-f859-43aa-91d3-fb8f47fe5957" providerId="ADAL" clId="{EABA5D5A-CEB5-4315-A42C-9410D0DDEDE1}" dt="2020-10-21T10:17:45.490" v="2" actId="26606"/>
          <ac:spMkLst>
            <pc:docMk/>
            <pc:sldMk cId="2666724157" sldId="257"/>
            <ac:spMk id="8" creationId="{1709F1D5-B0F1-4714-A239-E5B61C161915}"/>
          </ac:spMkLst>
        </pc:spChg>
        <pc:spChg chg="add">
          <ac:chgData name="Sandra Kreuning" userId="ec82587d-f859-43aa-91d3-fb8f47fe5957" providerId="ADAL" clId="{EABA5D5A-CEB5-4315-A42C-9410D0DDEDE1}" dt="2020-10-21T10:17:45.490" v="2" actId="26606"/>
          <ac:spMkLst>
            <pc:docMk/>
            <pc:sldMk cId="2666724157" sldId="257"/>
            <ac:spMk id="10" creationId="{228FB460-D3FF-4440-A020-05982A09E517}"/>
          </ac:spMkLst>
        </pc:spChg>
        <pc:spChg chg="add">
          <ac:chgData name="Sandra Kreuning" userId="ec82587d-f859-43aa-91d3-fb8f47fe5957" providerId="ADAL" clId="{EABA5D5A-CEB5-4315-A42C-9410D0DDEDE1}" dt="2020-10-21T10:17:45.490" v="2" actId="26606"/>
          <ac:spMkLst>
            <pc:docMk/>
            <pc:sldMk cId="2666724157" sldId="257"/>
            <ac:spMk id="12" creationId="{14847E93-7DC1-4D4B-8829-B19AA7137C50}"/>
          </ac:spMkLst>
        </pc:spChg>
        <pc:spChg chg="add">
          <ac:chgData name="Sandra Kreuning" userId="ec82587d-f859-43aa-91d3-fb8f47fe5957" providerId="ADAL" clId="{EABA5D5A-CEB5-4315-A42C-9410D0DDEDE1}" dt="2020-10-21T10:17:45.490" v="2" actId="26606"/>
          <ac:spMkLst>
            <pc:docMk/>
            <pc:sldMk cId="2666724157" sldId="257"/>
            <ac:spMk id="14" creationId="{5566D6E1-03A1-4D73-A4E0-35D74D568A04}"/>
          </ac:spMkLst>
        </pc:spChg>
        <pc:spChg chg="add">
          <ac:chgData name="Sandra Kreuning" userId="ec82587d-f859-43aa-91d3-fb8f47fe5957" providerId="ADAL" clId="{EABA5D5A-CEB5-4315-A42C-9410D0DDEDE1}" dt="2020-10-21T10:17:45.490" v="2" actId="26606"/>
          <ac:spMkLst>
            <pc:docMk/>
            <pc:sldMk cId="2666724157" sldId="257"/>
            <ac:spMk id="16" creationId="{9F835A99-04AC-494A-A572-AFE8413CC938}"/>
          </ac:spMkLst>
        </pc:spChg>
        <pc:spChg chg="add">
          <ac:chgData name="Sandra Kreuning" userId="ec82587d-f859-43aa-91d3-fb8f47fe5957" providerId="ADAL" clId="{EABA5D5A-CEB5-4315-A42C-9410D0DDEDE1}" dt="2020-10-21T10:17:45.490" v="2" actId="26606"/>
          <ac:spMkLst>
            <pc:docMk/>
            <pc:sldMk cId="2666724157" sldId="257"/>
            <ac:spMk id="18" creationId="{7B786209-1B0B-4CA9-9BDD-F7327066A84D}"/>
          </ac:spMkLst>
        </pc:spChg>
        <pc:spChg chg="add">
          <ac:chgData name="Sandra Kreuning" userId="ec82587d-f859-43aa-91d3-fb8f47fe5957" providerId="ADAL" clId="{EABA5D5A-CEB5-4315-A42C-9410D0DDEDE1}" dt="2020-10-21T10:17:45.490" v="2" actId="26606"/>
          <ac:spMkLst>
            <pc:docMk/>
            <pc:sldMk cId="2666724157" sldId="257"/>
            <ac:spMk id="20" creationId="{2D2964BB-484D-45AE-AD66-D407D0629652}"/>
          </ac:spMkLst>
        </pc:spChg>
        <pc:spChg chg="add">
          <ac:chgData name="Sandra Kreuning" userId="ec82587d-f859-43aa-91d3-fb8f47fe5957" providerId="ADAL" clId="{EABA5D5A-CEB5-4315-A42C-9410D0DDEDE1}" dt="2020-10-21T10:17:45.490" v="2" actId="26606"/>
          <ac:spMkLst>
            <pc:docMk/>
            <pc:sldMk cId="2666724157" sldId="257"/>
            <ac:spMk id="22" creationId="{6691AC69-A76E-4DAB-B565-468B6B87ACF3}"/>
          </ac:spMkLst>
        </pc:spChg>
      </pc:sldChg>
      <pc:sldChg chg="addSp modSp mod setBg">
        <pc:chgData name="Sandra Kreuning" userId="ec82587d-f859-43aa-91d3-fb8f47fe5957" providerId="ADAL" clId="{EABA5D5A-CEB5-4315-A42C-9410D0DDEDE1}" dt="2020-10-21T10:18:45.598" v="29" actId="26606"/>
        <pc:sldMkLst>
          <pc:docMk/>
          <pc:sldMk cId="2244060178" sldId="258"/>
        </pc:sldMkLst>
        <pc:spChg chg="mod">
          <ac:chgData name="Sandra Kreuning" userId="ec82587d-f859-43aa-91d3-fb8f47fe5957" providerId="ADAL" clId="{EABA5D5A-CEB5-4315-A42C-9410D0DDEDE1}" dt="2020-10-21T10:18:45.598" v="29" actId="26606"/>
          <ac:spMkLst>
            <pc:docMk/>
            <pc:sldMk cId="2244060178" sldId="258"/>
            <ac:spMk id="2" creationId="{B67BEEA4-83B1-4720-9255-F636463C9E17}"/>
          </ac:spMkLst>
        </pc:spChg>
        <pc:spChg chg="mod">
          <ac:chgData name="Sandra Kreuning" userId="ec82587d-f859-43aa-91d3-fb8f47fe5957" providerId="ADAL" clId="{EABA5D5A-CEB5-4315-A42C-9410D0DDEDE1}" dt="2020-10-21T10:18:45.598" v="29" actId="26606"/>
          <ac:spMkLst>
            <pc:docMk/>
            <pc:sldMk cId="2244060178" sldId="258"/>
            <ac:spMk id="3" creationId="{E81A2343-BA92-44EA-9323-3CDAB4D257A5}"/>
          </ac:spMkLst>
        </pc:spChg>
        <pc:spChg chg="add">
          <ac:chgData name="Sandra Kreuning" userId="ec82587d-f859-43aa-91d3-fb8f47fe5957" providerId="ADAL" clId="{EABA5D5A-CEB5-4315-A42C-9410D0DDEDE1}" dt="2020-10-21T10:18:45.598" v="29" actId="26606"/>
          <ac:spMkLst>
            <pc:docMk/>
            <pc:sldMk cId="2244060178" sldId="258"/>
            <ac:spMk id="8" creationId="{907EF6B7-1338-4443-8C46-6A318D952DFD}"/>
          </ac:spMkLst>
        </pc:spChg>
        <pc:spChg chg="add">
          <ac:chgData name="Sandra Kreuning" userId="ec82587d-f859-43aa-91d3-fb8f47fe5957" providerId="ADAL" clId="{EABA5D5A-CEB5-4315-A42C-9410D0DDEDE1}" dt="2020-10-21T10:18:45.598" v="29" actId="26606"/>
          <ac:spMkLst>
            <pc:docMk/>
            <pc:sldMk cId="2244060178" sldId="258"/>
            <ac:spMk id="10" creationId="{DAAE4CDD-124C-4DCF-9584-B6033B545DD5}"/>
          </ac:spMkLst>
        </pc:spChg>
        <pc:spChg chg="add">
          <ac:chgData name="Sandra Kreuning" userId="ec82587d-f859-43aa-91d3-fb8f47fe5957" providerId="ADAL" clId="{EABA5D5A-CEB5-4315-A42C-9410D0DDEDE1}" dt="2020-10-21T10:18:45.598" v="29" actId="26606"/>
          <ac:spMkLst>
            <pc:docMk/>
            <pc:sldMk cId="2244060178" sldId="258"/>
            <ac:spMk id="12" creationId="{081E4A58-353D-44AE-B2FC-2A74E2E400F7}"/>
          </ac:spMkLst>
        </pc:spChg>
      </pc:sldChg>
      <pc:sldChg chg="addSp modSp mod setBg">
        <pc:chgData name="Sandra Kreuning" userId="ec82587d-f859-43aa-91d3-fb8f47fe5957" providerId="ADAL" clId="{EABA5D5A-CEB5-4315-A42C-9410D0DDEDE1}" dt="2020-10-21T10:18:53.797" v="30" actId="26606"/>
        <pc:sldMkLst>
          <pc:docMk/>
          <pc:sldMk cId="338525943" sldId="259"/>
        </pc:sldMkLst>
        <pc:spChg chg="mod">
          <ac:chgData name="Sandra Kreuning" userId="ec82587d-f859-43aa-91d3-fb8f47fe5957" providerId="ADAL" clId="{EABA5D5A-CEB5-4315-A42C-9410D0DDEDE1}" dt="2020-10-21T10:18:53.797" v="30" actId="26606"/>
          <ac:spMkLst>
            <pc:docMk/>
            <pc:sldMk cId="338525943" sldId="259"/>
            <ac:spMk id="2" creationId="{81055FFA-BEE9-457C-91EB-C75EB65BCFD4}"/>
          </ac:spMkLst>
        </pc:spChg>
        <pc:spChg chg="mod">
          <ac:chgData name="Sandra Kreuning" userId="ec82587d-f859-43aa-91d3-fb8f47fe5957" providerId="ADAL" clId="{EABA5D5A-CEB5-4315-A42C-9410D0DDEDE1}" dt="2020-10-21T10:18:53.797" v="30" actId="26606"/>
          <ac:spMkLst>
            <pc:docMk/>
            <pc:sldMk cId="338525943" sldId="259"/>
            <ac:spMk id="3" creationId="{C5516244-25E2-4711-8333-DDAE37BB5DD8}"/>
          </ac:spMkLst>
        </pc:spChg>
        <pc:spChg chg="add">
          <ac:chgData name="Sandra Kreuning" userId="ec82587d-f859-43aa-91d3-fb8f47fe5957" providerId="ADAL" clId="{EABA5D5A-CEB5-4315-A42C-9410D0DDEDE1}" dt="2020-10-21T10:18:53.797" v="30" actId="26606"/>
          <ac:spMkLst>
            <pc:docMk/>
            <pc:sldMk cId="338525943" sldId="259"/>
            <ac:spMk id="8" creationId="{C2554CA6-288E-4202-BC52-2E5A8F0C0AED}"/>
          </ac:spMkLst>
        </pc:spChg>
        <pc:spChg chg="add">
          <ac:chgData name="Sandra Kreuning" userId="ec82587d-f859-43aa-91d3-fb8f47fe5957" providerId="ADAL" clId="{EABA5D5A-CEB5-4315-A42C-9410D0DDEDE1}" dt="2020-10-21T10:18:53.797" v="30" actId="26606"/>
          <ac:spMkLst>
            <pc:docMk/>
            <pc:sldMk cId="338525943" sldId="259"/>
            <ac:spMk id="10" creationId="{B10BB131-AC8E-4A8E-A5D1-36260F720C3B}"/>
          </ac:spMkLst>
        </pc:spChg>
        <pc:spChg chg="add">
          <ac:chgData name="Sandra Kreuning" userId="ec82587d-f859-43aa-91d3-fb8f47fe5957" providerId="ADAL" clId="{EABA5D5A-CEB5-4315-A42C-9410D0DDEDE1}" dt="2020-10-21T10:18:53.797" v="30" actId="26606"/>
          <ac:spMkLst>
            <pc:docMk/>
            <pc:sldMk cId="338525943" sldId="259"/>
            <ac:spMk id="12" creationId="{5B7778FC-632E-4DCA-A7CB-0D7731CCF970}"/>
          </ac:spMkLst>
        </pc:spChg>
        <pc:spChg chg="add">
          <ac:chgData name="Sandra Kreuning" userId="ec82587d-f859-43aa-91d3-fb8f47fe5957" providerId="ADAL" clId="{EABA5D5A-CEB5-4315-A42C-9410D0DDEDE1}" dt="2020-10-21T10:18:53.797" v="30" actId="26606"/>
          <ac:spMkLst>
            <pc:docMk/>
            <pc:sldMk cId="338525943" sldId="259"/>
            <ac:spMk id="14" creationId="{FA23A907-97FB-4A8F-880A-DD77401C4296}"/>
          </ac:spMkLst>
        </pc:spChg>
      </pc:sldChg>
      <pc:sldChg chg="addSp modSp mod setBg">
        <pc:chgData name="Sandra Kreuning" userId="ec82587d-f859-43aa-91d3-fb8f47fe5957" providerId="ADAL" clId="{EABA5D5A-CEB5-4315-A42C-9410D0DDEDE1}" dt="2020-10-21T10:19:08.256" v="31" actId="26606"/>
        <pc:sldMkLst>
          <pc:docMk/>
          <pc:sldMk cId="1758247352" sldId="260"/>
        </pc:sldMkLst>
        <pc:spChg chg="mod ord">
          <ac:chgData name="Sandra Kreuning" userId="ec82587d-f859-43aa-91d3-fb8f47fe5957" providerId="ADAL" clId="{EABA5D5A-CEB5-4315-A42C-9410D0DDEDE1}" dt="2020-10-21T10:19:08.256" v="31" actId="26606"/>
          <ac:spMkLst>
            <pc:docMk/>
            <pc:sldMk cId="1758247352" sldId="260"/>
            <ac:spMk id="2" creationId="{171CC297-C61D-49DE-ABB6-F442B7DB3728}"/>
          </ac:spMkLst>
        </pc:spChg>
        <pc:spChg chg="mod">
          <ac:chgData name="Sandra Kreuning" userId="ec82587d-f859-43aa-91d3-fb8f47fe5957" providerId="ADAL" clId="{EABA5D5A-CEB5-4315-A42C-9410D0DDEDE1}" dt="2020-10-21T10:19:08.256" v="31" actId="26606"/>
          <ac:spMkLst>
            <pc:docMk/>
            <pc:sldMk cId="1758247352" sldId="260"/>
            <ac:spMk id="3" creationId="{51CD4060-14BC-4694-8003-510526D9BBB9}"/>
          </ac:spMkLst>
        </pc:spChg>
        <pc:spChg chg="add">
          <ac:chgData name="Sandra Kreuning" userId="ec82587d-f859-43aa-91d3-fb8f47fe5957" providerId="ADAL" clId="{EABA5D5A-CEB5-4315-A42C-9410D0DDEDE1}" dt="2020-10-21T10:19:08.256" v="31" actId="26606"/>
          <ac:spMkLst>
            <pc:docMk/>
            <pc:sldMk cId="1758247352" sldId="260"/>
            <ac:spMk id="8" creationId="{004A8AE1-9605-41DC-920F-A4B8E8F2391D}"/>
          </ac:spMkLst>
        </pc:spChg>
        <pc:spChg chg="add">
          <ac:chgData name="Sandra Kreuning" userId="ec82587d-f859-43aa-91d3-fb8f47fe5957" providerId="ADAL" clId="{EABA5D5A-CEB5-4315-A42C-9410D0DDEDE1}" dt="2020-10-21T10:19:08.256" v="31" actId="26606"/>
          <ac:spMkLst>
            <pc:docMk/>
            <pc:sldMk cId="1758247352" sldId="260"/>
            <ac:spMk id="10" creationId="{5B7778FC-632E-4DCA-A7CB-0D7731CCF970}"/>
          </ac:spMkLst>
        </pc:spChg>
        <pc:spChg chg="add">
          <ac:chgData name="Sandra Kreuning" userId="ec82587d-f859-43aa-91d3-fb8f47fe5957" providerId="ADAL" clId="{EABA5D5A-CEB5-4315-A42C-9410D0DDEDE1}" dt="2020-10-21T10:19:08.256" v="31" actId="26606"/>
          <ac:spMkLst>
            <pc:docMk/>
            <pc:sldMk cId="1758247352" sldId="260"/>
            <ac:spMk id="12" creationId="{B10BB131-AC8E-4A8E-A5D1-36260F720C3B}"/>
          </ac:spMkLst>
        </pc:spChg>
        <pc:spChg chg="add">
          <ac:chgData name="Sandra Kreuning" userId="ec82587d-f859-43aa-91d3-fb8f47fe5957" providerId="ADAL" clId="{EABA5D5A-CEB5-4315-A42C-9410D0DDEDE1}" dt="2020-10-21T10:19:08.256" v="31" actId="26606"/>
          <ac:spMkLst>
            <pc:docMk/>
            <pc:sldMk cId="1758247352" sldId="260"/>
            <ac:spMk id="14" creationId="{FA23A907-97FB-4A8F-880A-DD77401C4296}"/>
          </ac:spMkLst>
        </pc:spChg>
      </pc:sldChg>
      <pc:sldChg chg="addSp delSp modSp mod setBg">
        <pc:chgData name="Sandra Kreuning" userId="ec82587d-f859-43aa-91d3-fb8f47fe5957" providerId="ADAL" clId="{EABA5D5A-CEB5-4315-A42C-9410D0DDEDE1}" dt="2020-10-21T10:19:57.678" v="35" actId="26606"/>
        <pc:sldMkLst>
          <pc:docMk/>
          <pc:sldMk cId="3812144365" sldId="261"/>
        </pc:sldMkLst>
        <pc:spChg chg="mod">
          <ac:chgData name="Sandra Kreuning" userId="ec82587d-f859-43aa-91d3-fb8f47fe5957" providerId="ADAL" clId="{EABA5D5A-CEB5-4315-A42C-9410D0DDEDE1}" dt="2020-10-21T10:19:57.678" v="35" actId="26606"/>
          <ac:spMkLst>
            <pc:docMk/>
            <pc:sldMk cId="3812144365" sldId="261"/>
            <ac:spMk id="2" creationId="{CD627ED1-4979-4B60-89E4-7FD19B67FFE7}"/>
          </ac:spMkLst>
        </pc:spChg>
        <pc:spChg chg="del mod">
          <ac:chgData name="Sandra Kreuning" userId="ec82587d-f859-43aa-91d3-fb8f47fe5957" providerId="ADAL" clId="{EABA5D5A-CEB5-4315-A42C-9410D0DDEDE1}" dt="2020-10-21T10:19:57.678" v="35" actId="26606"/>
          <ac:spMkLst>
            <pc:docMk/>
            <pc:sldMk cId="3812144365" sldId="261"/>
            <ac:spMk id="3" creationId="{4851CA4D-8168-4B3D-AC28-0B50A1B0D2F8}"/>
          </ac:spMkLst>
        </pc:spChg>
        <pc:spChg chg="add">
          <ac:chgData name="Sandra Kreuning" userId="ec82587d-f859-43aa-91d3-fb8f47fe5957" providerId="ADAL" clId="{EABA5D5A-CEB5-4315-A42C-9410D0DDEDE1}" dt="2020-10-21T10:19:57.678" v="35" actId="26606"/>
          <ac:spMkLst>
            <pc:docMk/>
            <pc:sldMk cId="3812144365" sldId="261"/>
            <ac:spMk id="9" creationId="{68575C10-8187-4AC4-AD72-C754EAFD2867}"/>
          </ac:spMkLst>
        </pc:spChg>
        <pc:graphicFrameChg chg="add">
          <ac:chgData name="Sandra Kreuning" userId="ec82587d-f859-43aa-91d3-fb8f47fe5957" providerId="ADAL" clId="{EABA5D5A-CEB5-4315-A42C-9410D0DDEDE1}" dt="2020-10-21T10:19:57.678" v="35" actId="26606"/>
          <ac:graphicFrameMkLst>
            <pc:docMk/>
            <pc:sldMk cId="3812144365" sldId="261"/>
            <ac:graphicFrameMk id="5" creationId="{CE99919F-F85F-49A0-BAFE-27C3835C91AE}"/>
          </ac:graphicFrameMkLst>
        </pc:graphicFrameChg>
        <pc:cxnChg chg="add">
          <ac:chgData name="Sandra Kreuning" userId="ec82587d-f859-43aa-91d3-fb8f47fe5957" providerId="ADAL" clId="{EABA5D5A-CEB5-4315-A42C-9410D0DDEDE1}" dt="2020-10-21T10:19:57.678" v="35" actId="26606"/>
          <ac:cxnSpMkLst>
            <pc:docMk/>
            <pc:sldMk cId="3812144365" sldId="261"/>
            <ac:cxnSpMk id="11" creationId="{74E776C9-ED67-41B7-B3A3-4DF76EF3ACEE}"/>
          </ac:cxnSpMkLst>
        </pc:cxnChg>
      </pc:sldChg>
      <pc:sldChg chg="addSp delSp modSp mod setBg">
        <pc:chgData name="Sandra Kreuning" userId="ec82587d-f859-43aa-91d3-fb8f47fe5957" providerId="ADAL" clId="{EABA5D5A-CEB5-4315-A42C-9410D0DDEDE1}" dt="2020-10-21T10:20:17.733" v="38" actId="26606"/>
        <pc:sldMkLst>
          <pc:docMk/>
          <pc:sldMk cId="3371506595" sldId="262"/>
        </pc:sldMkLst>
        <pc:spChg chg="mod">
          <ac:chgData name="Sandra Kreuning" userId="ec82587d-f859-43aa-91d3-fb8f47fe5957" providerId="ADAL" clId="{EABA5D5A-CEB5-4315-A42C-9410D0DDEDE1}" dt="2020-10-21T10:20:17.733" v="38" actId="26606"/>
          <ac:spMkLst>
            <pc:docMk/>
            <pc:sldMk cId="3371506595" sldId="262"/>
            <ac:spMk id="2" creationId="{651DF8DF-1492-48C7-80CE-63431C7B83E8}"/>
          </ac:spMkLst>
        </pc:spChg>
        <pc:spChg chg="add del">
          <ac:chgData name="Sandra Kreuning" userId="ec82587d-f859-43aa-91d3-fb8f47fe5957" providerId="ADAL" clId="{EABA5D5A-CEB5-4315-A42C-9410D0DDEDE1}" dt="2020-10-21T10:20:17.733" v="38" actId="26606"/>
          <ac:spMkLst>
            <pc:docMk/>
            <pc:sldMk cId="3371506595" sldId="262"/>
            <ac:spMk id="3" creationId="{CB94D667-C802-4829-B90E-BBE59003155C}"/>
          </ac:spMkLst>
        </pc:spChg>
        <pc:spChg chg="add del">
          <ac:chgData name="Sandra Kreuning" userId="ec82587d-f859-43aa-91d3-fb8f47fe5957" providerId="ADAL" clId="{EABA5D5A-CEB5-4315-A42C-9410D0DDEDE1}" dt="2020-10-21T10:20:17.663" v="37" actId="26606"/>
          <ac:spMkLst>
            <pc:docMk/>
            <pc:sldMk cId="3371506595" sldId="262"/>
            <ac:spMk id="9" creationId="{7DA1F35B-C8F7-4A5A-9339-7DA4D785B300}"/>
          </ac:spMkLst>
        </pc:spChg>
        <pc:spChg chg="add del">
          <ac:chgData name="Sandra Kreuning" userId="ec82587d-f859-43aa-91d3-fb8f47fe5957" providerId="ADAL" clId="{EABA5D5A-CEB5-4315-A42C-9410D0DDEDE1}" dt="2020-10-21T10:20:17.663" v="37" actId="26606"/>
          <ac:spMkLst>
            <pc:docMk/>
            <pc:sldMk cId="3371506595" sldId="262"/>
            <ac:spMk id="11" creationId="{B2D4AD41-40DA-4A81-92F5-B6E3BA1ED82A}"/>
          </ac:spMkLst>
        </pc:spChg>
        <pc:spChg chg="add">
          <ac:chgData name="Sandra Kreuning" userId="ec82587d-f859-43aa-91d3-fb8f47fe5957" providerId="ADAL" clId="{EABA5D5A-CEB5-4315-A42C-9410D0DDEDE1}" dt="2020-10-21T10:20:17.733" v="38" actId="26606"/>
          <ac:spMkLst>
            <pc:docMk/>
            <pc:sldMk cId="3371506595" sldId="262"/>
            <ac:spMk id="13" creationId="{7DA1F35B-C8F7-4A5A-9339-7DA4D785B300}"/>
          </ac:spMkLst>
        </pc:spChg>
        <pc:spChg chg="add">
          <ac:chgData name="Sandra Kreuning" userId="ec82587d-f859-43aa-91d3-fb8f47fe5957" providerId="ADAL" clId="{EABA5D5A-CEB5-4315-A42C-9410D0DDEDE1}" dt="2020-10-21T10:20:17.733" v="38" actId="26606"/>
          <ac:spMkLst>
            <pc:docMk/>
            <pc:sldMk cId="3371506595" sldId="262"/>
            <ac:spMk id="14" creationId="{B2D4AD41-40DA-4A81-92F5-B6E3BA1ED82A}"/>
          </ac:spMkLst>
        </pc:spChg>
        <pc:graphicFrameChg chg="add del">
          <ac:chgData name="Sandra Kreuning" userId="ec82587d-f859-43aa-91d3-fb8f47fe5957" providerId="ADAL" clId="{EABA5D5A-CEB5-4315-A42C-9410D0DDEDE1}" dt="2020-10-21T10:20:17.663" v="37" actId="26606"/>
          <ac:graphicFrameMkLst>
            <pc:docMk/>
            <pc:sldMk cId="3371506595" sldId="262"/>
            <ac:graphicFrameMk id="5" creationId="{A172E5C5-59B8-49ED-98F1-127122697823}"/>
          </ac:graphicFrameMkLst>
        </pc:graphicFrameChg>
        <pc:graphicFrameChg chg="add">
          <ac:chgData name="Sandra Kreuning" userId="ec82587d-f859-43aa-91d3-fb8f47fe5957" providerId="ADAL" clId="{EABA5D5A-CEB5-4315-A42C-9410D0DDEDE1}" dt="2020-10-21T10:20:17.733" v="38" actId="26606"/>
          <ac:graphicFrameMkLst>
            <pc:docMk/>
            <pc:sldMk cId="3371506595" sldId="262"/>
            <ac:graphicFrameMk id="15" creationId="{BBF77DEF-2F8B-4A4B-BE9B-D6AE92375773}"/>
          </ac:graphicFrameMkLst>
        </pc:graphicFrameChg>
      </pc:sldChg>
      <pc:sldChg chg="addSp modSp mod setBg">
        <pc:chgData name="Sandra Kreuning" userId="ec82587d-f859-43aa-91d3-fb8f47fe5957" providerId="ADAL" clId="{EABA5D5A-CEB5-4315-A42C-9410D0DDEDE1}" dt="2020-10-21T10:20:33.677" v="39" actId="26606"/>
        <pc:sldMkLst>
          <pc:docMk/>
          <pc:sldMk cId="1370759525" sldId="263"/>
        </pc:sldMkLst>
        <pc:spChg chg="mod ord">
          <ac:chgData name="Sandra Kreuning" userId="ec82587d-f859-43aa-91d3-fb8f47fe5957" providerId="ADAL" clId="{EABA5D5A-CEB5-4315-A42C-9410D0DDEDE1}" dt="2020-10-21T10:20:33.677" v="39" actId="26606"/>
          <ac:spMkLst>
            <pc:docMk/>
            <pc:sldMk cId="1370759525" sldId="263"/>
            <ac:spMk id="2" creationId="{645EB9DB-D4CC-40F8-B7AA-FF39D62E008A}"/>
          </ac:spMkLst>
        </pc:spChg>
        <pc:spChg chg="mod">
          <ac:chgData name="Sandra Kreuning" userId="ec82587d-f859-43aa-91d3-fb8f47fe5957" providerId="ADAL" clId="{EABA5D5A-CEB5-4315-A42C-9410D0DDEDE1}" dt="2020-10-21T10:20:33.677" v="39" actId="26606"/>
          <ac:spMkLst>
            <pc:docMk/>
            <pc:sldMk cId="1370759525" sldId="263"/>
            <ac:spMk id="3" creationId="{D0E74D2B-913D-4EAF-B6ED-AFF276DBC7CD}"/>
          </ac:spMkLst>
        </pc:spChg>
        <pc:spChg chg="add">
          <ac:chgData name="Sandra Kreuning" userId="ec82587d-f859-43aa-91d3-fb8f47fe5957" providerId="ADAL" clId="{EABA5D5A-CEB5-4315-A42C-9410D0DDEDE1}" dt="2020-10-21T10:20:33.677" v="39" actId="26606"/>
          <ac:spMkLst>
            <pc:docMk/>
            <pc:sldMk cId="1370759525" sldId="263"/>
            <ac:spMk id="8" creationId="{004A8AE1-9605-41DC-920F-A4B8E8F2391D}"/>
          </ac:spMkLst>
        </pc:spChg>
        <pc:spChg chg="add">
          <ac:chgData name="Sandra Kreuning" userId="ec82587d-f859-43aa-91d3-fb8f47fe5957" providerId="ADAL" clId="{EABA5D5A-CEB5-4315-A42C-9410D0DDEDE1}" dt="2020-10-21T10:20:33.677" v="39" actId="26606"/>
          <ac:spMkLst>
            <pc:docMk/>
            <pc:sldMk cId="1370759525" sldId="263"/>
            <ac:spMk id="10" creationId="{5B7778FC-632E-4DCA-A7CB-0D7731CCF970}"/>
          </ac:spMkLst>
        </pc:spChg>
        <pc:spChg chg="add">
          <ac:chgData name="Sandra Kreuning" userId="ec82587d-f859-43aa-91d3-fb8f47fe5957" providerId="ADAL" clId="{EABA5D5A-CEB5-4315-A42C-9410D0DDEDE1}" dt="2020-10-21T10:20:33.677" v="39" actId="26606"/>
          <ac:spMkLst>
            <pc:docMk/>
            <pc:sldMk cId="1370759525" sldId="263"/>
            <ac:spMk id="12" creationId="{B10BB131-AC8E-4A8E-A5D1-36260F720C3B}"/>
          </ac:spMkLst>
        </pc:spChg>
        <pc:spChg chg="add">
          <ac:chgData name="Sandra Kreuning" userId="ec82587d-f859-43aa-91d3-fb8f47fe5957" providerId="ADAL" clId="{EABA5D5A-CEB5-4315-A42C-9410D0DDEDE1}" dt="2020-10-21T10:20:33.677" v="39" actId="26606"/>
          <ac:spMkLst>
            <pc:docMk/>
            <pc:sldMk cId="1370759525" sldId="263"/>
            <ac:spMk id="14" creationId="{FA23A907-97FB-4A8F-880A-DD77401C4296}"/>
          </ac:spMkLst>
        </pc:spChg>
      </pc:sldChg>
      <pc:sldChg chg="addSp modSp mod setBg">
        <pc:chgData name="Sandra Kreuning" userId="ec82587d-f859-43aa-91d3-fb8f47fe5957" providerId="ADAL" clId="{EABA5D5A-CEB5-4315-A42C-9410D0DDEDE1}" dt="2020-10-21T10:21:23.167" v="56" actId="20577"/>
        <pc:sldMkLst>
          <pc:docMk/>
          <pc:sldMk cId="169962083" sldId="264"/>
        </pc:sldMkLst>
        <pc:spChg chg="mod">
          <ac:chgData name="Sandra Kreuning" userId="ec82587d-f859-43aa-91d3-fb8f47fe5957" providerId="ADAL" clId="{EABA5D5A-CEB5-4315-A42C-9410D0DDEDE1}" dt="2020-10-21T10:20:52.478" v="40" actId="26606"/>
          <ac:spMkLst>
            <pc:docMk/>
            <pc:sldMk cId="169962083" sldId="264"/>
            <ac:spMk id="2" creationId="{415F349B-C4C3-451C-A545-8B482A18FA5E}"/>
          </ac:spMkLst>
        </pc:spChg>
        <pc:spChg chg="mod">
          <ac:chgData name="Sandra Kreuning" userId="ec82587d-f859-43aa-91d3-fb8f47fe5957" providerId="ADAL" clId="{EABA5D5A-CEB5-4315-A42C-9410D0DDEDE1}" dt="2020-10-21T10:21:23.167" v="56" actId="20577"/>
          <ac:spMkLst>
            <pc:docMk/>
            <pc:sldMk cId="169962083" sldId="264"/>
            <ac:spMk id="3" creationId="{DE8CC230-8A83-4BCB-A574-215B1C8E1782}"/>
          </ac:spMkLst>
        </pc:spChg>
        <pc:spChg chg="add">
          <ac:chgData name="Sandra Kreuning" userId="ec82587d-f859-43aa-91d3-fb8f47fe5957" providerId="ADAL" clId="{EABA5D5A-CEB5-4315-A42C-9410D0DDEDE1}" dt="2020-10-21T10:20:52.478" v="40" actId="26606"/>
          <ac:spMkLst>
            <pc:docMk/>
            <pc:sldMk cId="169962083" sldId="264"/>
            <ac:spMk id="8" creationId="{907EF6B7-1338-4443-8C46-6A318D952DFD}"/>
          </ac:spMkLst>
        </pc:spChg>
        <pc:spChg chg="add">
          <ac:chgData name="Sandra Kreuning" userId="ec82587d-f859-43aa-91d3-fb8f47fe5957" providerId="ADAL" clId="{EABA5D5A-CEB5-4315-A42C-9410D0DDEDE1}" dt="2020-10-21T10:20:52.478" v="40" actId="26606"/>
          <ac:spMkLst>
            <pc:docMk/>
            <pc:sldMk cId="169962083" sldId="264"/>
            <ac:spMk id="10" creationId="{DAAE4CDD-124C-4DCF-9584-B6033B545DD5}"/>
          </ac:spMkLst>
        </pc:spChg>
        <pc:spChg chg="add">
          <ac:chgData name="Sandra Kreuning" userId="ec82587d-f859-43aa-91d3-fb8f47fe5957" providerId="ADAL" clId="{EABA5D5A-CEB5-4315-A42C-9410D0DDEDE1}" dt="2020-10-21T10:20:52.478" v="40" actId="26606"/>
          <ac:spMkLst>
            <pc:docMk/>
            <pc:sldMk cId="169962083" sldId="264"/>
            <ac:spMk id="12" creationId="{081E4A58-353D-44AE-B2FC-2A74E2E400F7}"/>
          </ac:spMkLst>
        </pc:spChg>
      </pc:sldChg>
      <pc:sldChg chg="addSp delSp modSp mod setBg">
        <pc:chgData name="Sandra Kreuning" userId="ec82587d-f859-43aa-91d3-fb8f47fe5957" providerId="ADAL" clId="{EABA5D5A-CEB5-4315-A42C-9410D0DDEDE1}" dt="2020-10-21T10:21:42.378" v="57" actId="26606"/>
        <pc:sldMkLst>
          <pc:docMk/>
          <pc:sldMk cId="497384152" sldId="265"/>
        </pc:sldMkLst>
        <pc:spChg chg="mod">
          <ac:chgData name="Sandra Kreuning" userId="ec82587d-f859-43aa-91d3-fb8f47fe5957" providerId="ADAL" clId="{EABA5D5A-CEB5-4315-A42C-9410D0DDEDE1}" dt="2020-10-21T10:21:42.378" v="57" actId="26606"/>
          <ac:spMkLst>
            <pc:docMk/>
            <pc:sldMk cId="497384152" sldId="265"/>
            <ac:spMk id="2" creationId="{55536796-C394-4C6B-B6A5-408638750463}"/>
          </ac:spMkLst>
        </pc:spChg>
        <pc:spChg chg="del">
          <ac:chgData name="Sandra Kreuning" userId="ec82587d-f859-43aa-91d3-fb8f47fe5957" providerId="ADAL" clId="{EABA5D5A-CEB5-4315-A42C-9410D0DDEDE1}" dt="2020-10-21T10:21:42.378" v="57" actId="26606"/>
          <ac:spMkLst>
            <pc:docMk/>
            <pc:sldMk cId="497384152" sldId="265"/>
            <ac:spMk id="3" creationId="{5A5268ED-B551-498D-9B67-E577FF036D0D}"/>
          </ac:spMkLst>
        </pc:spChg>
        <pc:spChg chg="add">
          <ac:chgData name="Sandra Kreuning" userId="ec82587d-f859-43aa-91d3-fb8f47fe5957" providerId="ADAL" clId="{EABA5D5A-CEB5-4315-A42C-9410D0DDEDE1}" dt="2020-10-21T10:21:42.378" v="57" actId="26606"/>
          <ac:spMkLst>
            <pc:docMk/>
            <pc:sldMk cId="497384152" sldId="265"/>
            <ac:spMk id="9" creationId="{2F56F8EA-3356-4455-9899-320874F6E465}"/>
          </ac:spMkLst>
        </pc:spChg>
        <pc:graphicFrameChg chg="add">
          <ac:chgData name="Sandra Kreuning" userId="ec82587d-f859-43aa-91d3-fb8f47fe5957" providerId="ADAL" clId="{EABA5D5A-CEB5-4315-A42C-9410D0DDEDE1}" dt="2020-10-21T10:21:42.378" v="57" actId="26606"/>
          <ac:graphicFrameMkLst>
            <pc:docMk/>
            <pc:sldMk cId="497384152" sldId="265"/>
            <ac:graphicFrameMk id="5" creationId="{FDB8BD25-1E4F-4946-8140-3CF7ACA20244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401FE-E118-4AB5-B960-5192B77B55F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2EC8E88-03E2-4B3B-B861-9145572657FB}">
      <dgm:prSet/>
      <dgm:spPr/>
      <dgm:t>
        <a:bodyPr/>
        <a:lstStyle/>
        <a:p>
          <a:r>
            <a:rPr lang="nl-NL"/>
            <a:t>licht intensieve lichamelijke activiteit: geen verhoogde hartslag of verhoogde ademhaling</a:t>
          </a:r>
          <a:endParaRPr lang="en-US"/>
        </a:p>
      </dgm:t>
    </dgm:pt>
    <dgm:pt modelId="{89F8B892-A584-4603-987C-878E9B114DD5}" type="parTrans" cxnId="{41218CA7-4281-49C8-8424-77C152C57AC2}">
      <dgm:prSet/>
      <dgm:spPr/>
      <dgm:t>
        <a:bodyPr/>
        <a:lstStyle/>
        <a:p>
          <a:endParaRPr lang="en-US"/>
        </a:p>
      </dgm:t>
    </dgm:pt>
    <dgm:pt modelId="{903EE8C4-7C31-4546-86B1-CF3B49895DCE}" type="sibTrans" cxnId="{41218CA7-4281-49C8-8424-77C152C57AC2}">
      <dgm:prSet/>
      <dgm:spPr/>
      <dgm:t>
        <a:bodyPr/>
        <a:lstStyle/>
        <a:p>
          <a:endParaRPr lang="en-US"/>
        </a:p>
      </dgm:t>
    </dgm:pt>
    <dgm:pt modelId="{4A9715F1-3CE5-4860-9085-60486BEE4D88}">
      <dgm:prSet/>
      <dgm:spPr/>
      <dgm:t>
        <a:bodyPr/>
        <a:lstStyle/>
        <a:p>
          <a:r>
            <a:rPr lang="nl-NL"/>
            <a:t>matig intensieve lichamelijke activiteit: verhoogde hartslag, versnelde ademhaling</a:t>
          </a:r>
          <a:endParaRPr lang="en-US"/>
        </a:p>
      </dgm:t>
    </dgm:pt>
    <dgm:pt modelId="{0044F1A7-374E-4799-B32D-62C4FE8FE741}" type="parTrans" cxnId="{DB62412C-BFDC-496B-A0DD-2377A6ECC34F}">
      <dgm:prSet/>
      <dgm:spPr/>
      <dgm:t>
        <a:bodyPr/>
        <a:lstStyle/>
        <a:p>
          <a:endParaRPr lang="en-US"/>
        </a:p>
      </dgm:t>
    </dgm:pt>
    <dgm:pt modelId="{899FC7AB-F477-4A49-A4E5-05BB19CE31DB}" type="sibTrans" cxnId="{DB62412C-BFDC-496B-A0DD-2377A6ECC34F}">
      <dgm:prSet/>
      <dgm:spPr/>
      <dgm:t>
        <a:bodyPr/>
        <a:lstStyle/>
        <a:p>
          <a:endParaRPr lang="en-US"/>
        </a:p>
      </dgm:t>
    </dgm:pt>
    <dgm:pt modelId="{3F3C4ED8-9B1E-4942-93DB-8EF3F64EA101}">
      <dgm:prSet/>
      <dgm:spPr/>
      <dgm:t>
        <a:bodyPr/>
        <a:lstStyle/>
        <a:p>
          <a:r>
            <a:rPr lang="nl-NL"/>
            <a:t>zwaar intensief lichamelijke activiteit: zweten en buiten adem raken</a:t>
          </a:r>
          <a:endParaRPr lang="en-US"/>
        </a:p>
      </dgm:t>
    </dgm:pt>
    <dgm:pt modelId="{0C741511-E60F-4663-8D96-6BD20DF2117D}" type="parTrans" cxnId="{75771CA3-EAAF-44EE-B083-7CC6BF0B9355}">
      <dgm:prSet/>
      <dgm:spPr/>
      <dgm:t>
        <a:bodyPr/>
        <a:lstStyle/>
        <a:p>
          <a:endParaRPr lang="en-US"/>
        </a:p>
      </dgm:t>
    </dgm:pt>
    <dgm:pt modelId="{44C8D576-D56B-4F13-BE21-735116745272}" type="sibTrans" cxnId="{75771CA3-EAAF-44EE-B083-7CC6BF0B9355}">
      <dgm:prSet/>
      <dgm:spPr/>
      <dgm:t>
        <a:bodyPr/>
        <a:lstStyle/>
        <a:p>
          <a:endParaRPr lang="en-US"/>
        </a:p>
      </dgm:t>
    </dgm:pt>
    <dgm:pt modelId="{066B8448-89D7-4DB4-AB4F-6FA86A1E5C31}">
      <dgm:prSet/>
      <dgm:spPr/>
      <dgm:t>
        <a:bodyPr/>
        <a:lstStyle/>
        <a:p>
          <a:r>
            <a:rPr lang="nl-NL" i="1"/>
            <a:t>Als bewegen moeizaam gaat is een kleine beweging al een grote activiteit</a:t>
          </a:r>
          <a:endParaRPr lang="en-US"/>
        </a:p>
      </dgm:t>
    </dgm:pt>
    <dgm:pt modelId="{9D74EECC-0288-4DE3-9680-F33AA9DECC38}" type="parTrans" cxnId="{B2F36E93-1661-4E74-816A-2AD76149AD0B}">
      <dgm:prSet/>
      <dgm:spPr/>
      <dgm:t>
        <a:bodyPr/>
        <a:lstStyle/>
        <a:p>
          <a:endParaRPr lang="en-US"/>
        </a:p>
      </dgm:t>
    </dgm:pt>
    <dgm:pt modelId="{4B1090B0-78AB-47ED-AC39-37312D28BD39}" type="sibTrans" cxnId="{B2F36E93-1661-4E74-816A-2AD76149AD0B}">
      <dgm:prSet/>
      <dgm:spPr/>
      <dgm:t>
        <a:bodyPr/>
        <a:lstStyle/>
        <a:p>
          <a:endParaRPr lang="en-US"/>
        </a:p>
      </dgm:t>
    </dgm:pt>
    <dgm:pt modelId="{852E6CE6-919D-4537-A228-FFD1629F46EA}" type="pres">
      <dgm:prSet presAssocID="{B9D401FE-E118-4AB5-B960-5192B77B55F4}" presName="root" presStyleCnt="0">
        <dgm:presLayoutVars>
          <dgm:dir/>
          <dgm:resizeHandles val="exact"/>
        </dgm:presLayoutVars>
      </dgm:prSet>
      <dgm:spPr/>
    </dgm:pt>
    <dgm:pt modelId="{C6B17EC4-B558-4CF6-8200-1E915EAB165C}" type="pres">
      <dgm:prSet presAssocID="{72EC8E88-03E2-4B3B-B861-9145572657FB}" presName="compNode" presStyleCnt="0"/>
      <dgm:spPr/>
    </dgm:pt>
    <dgm:pt modelId="{D02BAC7D-A514-4791-A421-02AB984B2EDD}" type="pres">
      <dgm:prSet presAssocID="{72EC8E88-03E2-4B3B-B861-9145572657FB}" presName="bgRect" presStyleLbl="bgShp" presStyleIdx="0" presStyleCnt="4"/>
      <dgm:spPr/>
    </dgm:pt>
    <dgm:pt modelId="{EE4A77B6-D124-46B8-ACCF-199E00B6C42F}" type="pres">
      <dgm:prSet presAssocID="{72EC8E88-03E2-4B3B-B861-9145572657F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with Pulse"/>
        </a:ext>
      </dgm:extLst>
    </dgm:pt>
    <dgm:pt modelId="{C16832A2-946D-4944-B19E-B69DA27BABE1}" type="pres">
      <dgm:prSet presAssocID="{72EC8E88-03E2-4B3B-B861-9145572657FB}" presName="spaceRect" presStyleCnt="0"/>
      <dgm:spPr/>
    </dgm:pt>
    <dgm:pt modelId="{C241F3EE-2101-417D-A625-DDE1F55DF3F6}" type="pres">
      <dgm:prSet presAssocID="{72EC8E88-03E2-4B3B-B861-9145572657FB}" presName="parTx" presStyleLbl="revTx" presStyleIdx="0" presStyleCnt="4">
        <dgm:presLayoutVars>
          <dgm:chMax val="0"/>
          <dgm:chPref val="0"/>
        </dgm:presLayoutVars>
      </dgm:prSet>
      <dgm:spPr/>
    </dgm:pt>
    <dgm:pt modelId="{264B71B3-1C7C-40A6-81D6-6FDC7FBAF0FD}" type="pres">
      <dgm:prSet presAssocID="{903EE8C4-7C31-4546-86B1-CF3B49895DCE}" presName="sibTrans" presStyleCnt="0"/>
      <dgm:spPr/>
    </dgm:pt>
    <dgm:pt modelId="{66B047B6-123A-4437-9929-EBF4AE24E26B}" type="pres">
      <dgm:prSet presAssocID="{4A9715F1-3CE5-4860-9085-60486BEE4D88}" presName="compNode" presStyleCnt="0"/>
      <dgm:spPr/>
    </dgm:pt>
    <dgm:pt modelId="{C89BCA72-5323-448D-A195-B4C660AE5E44}" type="pres">
      <dgm:prSet presAssocID="{4A9715F1-3CE5-4860-9085-60486BEE4D88}" presName="bgRect" presStyleLbl="bgShp" presStyleIdx="1" presStyleCnt="4"/>
      <dgm:spPr/>
    </dgm:pt>
    <dgm:pt modelId="{CB7833E6-D44C-4C02-AE24-88264A78B322}" type="pres">
      <dgm:prSet presAssocID="{4A9715F1-3CE5-4860-9085-60486BEE4D8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ngen"/>
        </a:ext>
      </dgm:extLst>
    </dgm:pt>
    <dgm:pt modelId="{C852DA60-C656-4578-BE8D-8759AC21C850}" type="pres">
      <dgm:prSet presAssocID="{4A9715F1-3CE5-4860-9085-60486BEE4D88}" presName="spaceRect" presStyleCnt="0"/>
      <dgm:spPr/>
    </dgm:pt>
    <dgm:pt modelId="{563A70A5-6E08-439F-A724-8CF257611E6E}" type="pres">
      <dgm:prSet presAssocID="{4A9715F1-3CE5-4860-9085-60486BEE4D88}" presName="parTx" presStyleLbl="revTx" presStyleIdx="1" presStyleCnt="4">
        <dgm:presLayoutVars>
          <dgm:chMax val="0"/>
          <dgm:chPref val="0"/>
        </dgm:presLayoutVars>
      </dgm:prSet>
      <dgm:spPr/>
    </dgm:pt>
    <dgm:pt modelId="{A94ECF62-F625-4D96-94D3-9698E505FD29}" type="pres">
      <dgm:prSet presAssocID="{899FC7AB-F477-4A49-A4E5-05BB19CE31DB}" presName="sibTrans" presStyleCnt="0"/>
      <dgm:spPr/>
    </dgm:pt>
    <dgm:pt modelId="{481253DE-F8C0-4079-B490-5821D354DD4D}" type="pres">
      <dgm:prSet presAssocID="{3F3C4ED8-9B1E-4942-93DB-8EF3F64EA101}" presName="compNode" presStyleCnt="0"/>
      <dgm:spPr/>
    </dgm:pt>
    <dgm:pt modelId="{C5411EE1-A2E2-40E1-B52A-FE306E59C272}" type="pres">
      <dgm:prSet presAssocID="{3F3C4ED8-9B1E-4942-93DB-8EF3F64EA101}" presName="bgRect" presStyleLbl="bgShp" presStyleIdx="2" presStyleCnt="4"/>
      <dgm:spPr/>
    </dgm:pt>
    <dgm:pt modelId="{B4E642F4-D065-4682-8503-3467E9B7843D}" type="pres">
      <dgm:prSet presAssocID="{3F3C4ED8-9B1E-4942-93DB-8EF3F64EA10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w Temperature"/>
        </a:ext>
      </dgm:extLst>
    </dgm:pt>
    <dgm:pt modelId="{17A2DE5B-7B3D-4CC4-9038-DBDC6ED50F4C}" type="pres">
      <dgm:prSet presAssocID="{3F3C4ED8-9B1E-4942-93DB-8EF3F64EA101}" presName="spaceRect" presStyleCnt="0"/>
      <dgm:spPr/>
    </dgm:pt>
    <dgm:pt modelId="{2E7872E5-B385-4472-A5F3-3F45A1541508}" type="pres">
      <dgm:prSet presAssocID="{3F3C4ED8-9B1E-4942-93DB-8EF3F64EA101}" presName="parTx" presStyleLbl="revTx" presStyleIdx="2" presStyleCnt="4">
        <dgm:presLayoutVars>
          <dgm:chMax val="0"/>
          <dgm:chPref val="0"/>
        </dgm:presLayoutVars>
      </dgm:prSet>
      <dgm:spPr/>
    </dgm:pt>
    <dgm:pt modelId="{8D0652AC-0819-406E-9321-BE870EEFEAD3}" type="pres">
      <dgm:prSet presAssocID="{44C8D576-D56B-4F13-BE21-735116745272}" presName="sibTrans" presStyleCnt="0"/>
      <dgm:spPr/>
    </dgm:pt>
    <dgm:pt modelId="{6D46970A-B3BA-4600-82D4-76D5DF04260E}" type="pres">
      <dgm:prSet presAssocID="{066B8448-89D7-4DB4-AB4F-6FA86A1E5C31}" presName="compNode" presStyleCnt="0"/>
      <dgm:spPr/>
    </dgm:pt>
    <dgm:pt modelId="{5A97776D-0191-46D2-A057-30FAD100D1EA}" type="pres">
      <dgm:prSet presAssocID="{066B8448-89D7-4DB4-AB4F-6FA86A1E5C31}" presName="bgRect" presStyleLbl="bgShp" presStyleIdx="3" presStyleCnt="4"/>
      <dgm:spPr/>
    </dgm:pt>
    <dgm:pt modelId="{22AC7C37-7298-4A85-9C62-0BD1F1240EF5}" type="pres">
      <dgm:prSet presAssocID="{066B8448-89D7-4DB4-AB4F-6FA86A1E5C3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pen"/>
        </a:ext>
      </dgm:extLst>
    </dgm:pt>
    <dgm:pt modelId="{C8306B9E-45DF-451C-9159-1341FB4B51A4}" type="pres">
      <dgm:prSet presAssocID="{066B8448-89D7-4DB4-AB4F-6FA86A1E5C31}" presName="spaceRect" presStyleCnt="0"/>
      <dgm:spPr/>
    </dgm:pt>
    <dgm:pt modelId="{06DFD6CE-5E98-4211-8BE4-B6D3154BEB71}" type="pres">
      <dgm:prSet presAssocID="{066B8448-89D7-4DB4-AB4F-6FA86A1E5C3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AC84D1B-95B5-4FE4-BFF6-5FE8EE908199}" type="presOf" srcId="{4A9715F1-3CE5-4860-9085-60486BEE4D88}" destId="{563A70A5-6E08-439F-A724-8CF257611E6E}" srcOrd="0" destOrd="0" presId="urn:microsoft.com/office/officeart/2018/2/layout/IconVerticalSolidList"/>
    <dgm:cxn modelId="{DB62412C-BFDC-496B-A0DD-2377A6ECC34F}" srcId="{B9D401FE-E118-4AB5-B960-5192B77B55F4}" destId="{4A9715F1-3CE5-4860-9085-60486BEE4D88}" srcOrd="1" destOrd="0" parTransId="{0044F1A7-374E-4799-B32D-62C4FE8FE741}" sibTransId="{899FC7AB-F477-4A49-A4E5-05BB19CE31DB}"/>
    <dgm:cxn modelId="{B2F36E93-1661-4E74-816A-2AD76149AD0B}" srcId="{B9D401FE-E118-4AB5-B960-5192B77B55F4}" destId="{066B8448-89D7-4DB4-AB4F-6FA86A1E5C31}" srcOrd="3" destOrd="0" parTransId="{9D74EECC-0288-4DE3-9680-F33AA9DECC38}" sibTransId="{4B1090B0-78AB-47ED-AC39-37312D28BD39}"/>
    <dgm:cxn modelId="{2D82B698-AAB8-4F04-90B2-46872AA8AB47}" type="presOf" srcId="{72EC8E88-03E2-4B3B-B861-9145572657FB}" destId="{C241F3EE-2101-417D-A625-DDE1F55DF3F6}" srcOrd="0" destOrd="0" presId="urn:microsoft.com/office/officeart/2018/2/layout/IconVerticalSolidList"/>
    <dgm:cxn modelId="{C8ED409D-C254-4778-94AD-381404270C11}" type="presOf" srcId="{B9D401FE-E118-4AB5-B960-5192B77B55F4}" destId="{852E6CE6-919D-4537-A228-FFD1629F46EA}" srcOrd="0" destOrd="0" presId="urn:microsoft.com/office/officeart/2018/2/layout/IconVerticalSolidList"/>
    <dgm:cxn modelId="{7874A49D-6956-4DE8-978B-A4F9088F9334}" type="presOf" srcId="{066B8448-89D7-4DB4-AB4F-6FA86A1E5C31}" destId="{06DFD6CE-5E98-4211-8BE4-B6D3154BEB71}" srcOrd="0" destOrd="0" presId="urn:microsoft.com/office/officeart/2018/2/layout/IconVerticalSolidList"/>
    <dgm:cxn modelId="{75771CA3-EAAF-44EE-B083-7CC6BF0B9355}" srcId="{B9D401FE-E118-4AB5-B960-5192B77B55F4}" destId="{3F3C4ED8-9B1E-4942-93DB-8EF3F64EA101}" srcOrd="2" destOrd="0" parTransId="{0C741511-E60F-4663-8D96-6BD20DF2117D}" sibTransId="{44C8D576-D56B-4F13-BE21-735116745272}"/>
    <dgm:cxn modelId="{41218CA7-4281-49C8-8424-77C152C57AC2}" srcId="{B9D401FE-E118-4AB5-B960-5192B77B55F4}" destId="{72EC8E88-03E2-4B3B-B861-9145572657FB}" srcOrd="0" destOrd="0" parTransId="{89F8B892-A584-4603-987C-878E9B114DD5}" sibTransId="{903EE8C4-7C31-4546-86B1-CF3B49895DCE}"/>
    <dgm:cxn modelId="{EB0D32C0-F93A-47B3-9B44-42E0414BF84A}" type="presOf" srcId="{3F3C4ED8-9B1E-4942-93DB-8EF3F64EA101}" destId="{2E7872E5-B385-4472-A5F3-3F45A1541508}" srcOrd="0" destOrd="0" presId="urn:microsoft.com/office/officeart/2018/2/layout/IconVerticalSolidList"/>
    <dgm:cxn modelId="{70328FFF-B615-4F22-BF3C-180EAC0C2FEB}" type="presParOf" srcId="{852E6CE6-919D-4537-A228-FFD1629F46EA}" destId="{C6B17EC4-B558-4CF6-8200-1E915EAB165C}" srcOrd="0" destOrd="0" presId="urn:microsoft.com/office/officeart/2018/2/layout/IconVerticalSolidList"/>
    <dgm:cxn modelId="{A0A9E2C6-DBB0-4800-A67B-83E5AF404175}" type="presParOf" srcId="{C6B17EC4-B558-4CF6-8200-1E915EAB165C}" destId="{D02BAC7D-A514-4791-A421-02AB984B2EDD}" srcOrd="0" destOrd="0" presId="urn:microsoft.com/office/officeart/2018/2/layout/IconVerticalSolidList"/>
    <dgm:cxn modelId="{7171C9F8-C4D7-4921-9460-A2ADBD62F8DE}" type="presParOf" srcId="{C6B17EC4-B558-4CF6-8200-1E915EAB165C}" destId="{EE4A77B6-D124-46B8-ACCF-199E00B6C42F}" srcOrd="1" destOrd="0" presId="urn:microsoft.com/office/officeart/2018/2/layout/IconVerticalSolidList"/>
    <dgm:cxn modelId="{E0965A71-2502-4D1F-B32A-6024AE07FFBC}" type="presParOf" srcId="{C6B17EC4-B558-4CF6-8200-1E915EAB165C}" destId="{C16832A2-946D-4944-B19E-B69DA27BABE1}" srcOrd="2" destOrd="0" presId="urn:microsoft.com/office/officeart/2018/2/layout/IconVerticalSolidList"/>
    <dgm:cxn modelId="{A3A624FD-8221-42FD-A630-FDF4E4F8457B}" type="presParOf" srcId="{C6B17EC4-B558-4CF6-8200-1E915EAB165C}" destId="{C241F3EE-2101-417D-A625-DDE1F55DF3F6}" srcOrd="3" destOrd="0" presId="urn:microsoft.com/office/officeart/2018/2/layout/IconVerticalSolidList"/>
    <dgm:cxn modelId="{9E7F959E-21C9-4227-844B-A3F908501151}" type="presParOf" srcId="{852E6CE6-919D-4537-A228-FFD1629F46EA}" destId="{264B71B3-1C7C-40A6-81D6-6FDC7FBAF0FD}" srcOrd="1" destOrd="0" presId="urn:microsoft.com/office/officeart/2018/2/layout/IconVerticalSolidList"/>
    <dgm:cxn modelId="{202613FC-E3CE-4FA8-86F9-1A0B4CA32A6C}" type="presParOf" srcId="{852E6CE6-919D-4537-A228-FFD1629F46EA}" destId="{66B047B6-123A-4437-9929-EBF4AE24E26B}" srcOrd="2" destOrd="0" presId="urn:microsoft.com/office/officeart/2018/2/layout/IconVerticalSolidList"/>
    <dgm:cxn modelId="{CE09DD96-73B6-4058-A06E-BB76598B4593}" type="presParOf" srcId="{66B047B6-123A-4437-9929-EBF4AE24E26B}" destId="{C89BCA72-5323-448D-A195-B4C660AE5E44}" srcOrd="0" destOrd="0" presId="urn:microsoft.com/office/officeart/2018/2/layout/IconVerticalSolidList"/>
    <dgm:cxn modelId="{A7F539BF-42B6-4B0F-8628-66D17E054395}" type="presParOf" srcId="{66B047B6-123A-4437-9929-EBF4AE24E26B}" destId="{CB7833E6-D44C-4C02-AE24-88264A78B322}" srcOrd="1" destOrd="0" presId="urn:microsoft.com/office/officeart/2018/2/layout/IconVerticalSolidList"/>
    <dgm:cxn modelId="{B4FACEBC-52F4-462A-9569-70DAFAC961F8}" type="presParOf" srcId="{66B047B6-123A-4437-9929-EBF4AE24E26B}" destId="{C852DA60-C656-4578-BE8D-8759AC21C850}" srcOrd="2" destOrd="0" presId="urn:microsoft.com/office/officeart/2018/2/layout/IconVerticalSolidList"/>
    <dgm:cxn modelId="{3AA00461-76DF-46A3-BE5A-1F1812B55819}" type="presParOf" srcId="{66B047B6-123A-4437-9929-EBF4AE24E26B}" destId="{563A70A5-6E08-439F-A724-8CF257611E6E}" srcOrd="3" destOrd="0" presId="urn:microsoft.com/office/officeart/2018/2/layout/IconVerticalSolidList"/>
    <dgm:cxn modelId="{E8F5479A-8745-4241-8826-2E31593B9C13}" type="presParOf" srcId="{852E6CE6-919D-4537-A228-FFD1629F46EA}" destId="{A94ECF62-F625-4D96-94D3-9698E505FD29}" srcOrd="3" destOrd="0" presId="urn:microsoft.com/office/officeart/2018/2/layout/IconVerticalSolidList"/>
    <dgm:cxn modelId="{D009313E-6D6E-4C6A-B82E-572EB5913338}" type="presParOf" srcId="{852E6CE6-919D-4537-A228-FFD1629F46EA}" destId="{481253DE-F8C0-4079-B490-5821D354DD4D}" srcOrd="4" destOrd="0" presId="urn:microsoft.com/office/officeart/2018/2/layout/IconVerticalSolidList"/>
    <dgm:cxn modelId="{4403DE0D-4667-431C-8B49-E9B9D990DEB6}" type="presParOf" srcId="{481253DE-F8C0-4079-B490-5821D354DD4D}" destId="{C5411EE1-A2E2-40E1-B52A-FE306E59C272}" srcOrd="0" destOrd="0" presId="urn:microsoft.com/office/officeart/2018/2/layout/IconVerticalSolidList"/>
    <dgm:cxn modelId="{B3A42A95-0491-46BC-8276-D4213EF4B729}" type="presParOf" srcId="{481253DE-F8C0-4079-B490-5821D354DD4D}" destId="{B4E642F4-D065-4682-8503-3467E9B7843D}" srcOrd="1" destOrd="0" presId="urn:microsoft.com/office/officeart/2018/2/layout/IconVerticalSolidList"/>
    <dgm:cxn modelId="{D80DEE80-7C58-41A4-A29A-2C69978E7F12}" type="presParOf" srcId="{481253DE-F8C0-4079-B490-5821D354DD4D}" destId="{17A2DE5B-7B3D-4CC4-9038-DBDC6ED50F4C}" srcOrd="2" destOrd="0" presId="urn:microsoft.com/office/officeart/2018/2/layout/IconVerticalSolidList"/>
    <dgm:cxn modelId="{E0A1801E-CEFD-4594-A7CD-56AD856F9DAD}" type="presParOf" srcId="{481253DE-F8C0-4079-B490-5821D354DD4D}" destId="{2E7872E5-B385-4472-A5F3-3F45A1541508}" srcOrd="3" destOrd="0" presId="urn:microsoft.com/office/officeart/2018/2/layout/IconVerticalSolidList"/>
    <dgm:cxn modelId="{2FA8EE21-2AEF-48D5-A3DF-EB48706E0F14}" type="presParOf" srcId="{852E6CE6-919D-4537-A228-FFD1629F46EA}" destId="{8D0652AC-0819-406E-9321-BE870EEFEAD3}" srcOrd="5" destOrd="0" presId="urn:microsoft.com/office/officeart/2018/2/layout/IconVerticalSolidList"/>
    <dgm:cxn modelId="{887CCFA9-E4FE-40AB-B6BF-882CCA233FA9}" type="presParOf" srcId="{852E6CE6-919D-4537-A228-FFD1629F46EA}" destId="{6D46970A-B3BA-4600-82D4-76D5DF04260E}" srcOrd="6" destOrd="0" presId="urn:microsoft.com/office/officeart/2018/2/layout/IconVerticalSolidList"/>
    <dgm:cxn modelId="{90205F4A-43A6-4299-90AC-8069A0B0B350}" type="presParOf" srcId="{6D46970A-B3BA-4600-82D4-76D5DF04260E}" destId="{5A97776D-0191-46D2-A057-30FAD100D1EA}" srcOrd="0" destOrd="0" presId="urn:microsoft.com/office/officeart/2018/2/layout/IconVerticalSolidList"/>
    <dgm:cxn modelId="{0D9F1BD6-D3E9-4090-A043-759ED8EDD89C}" type="presParOf" srcId="{6D46970A-B3BA-4600-82D4-76D5DF04260E}" destId="{22AC7C37-7298-4A85-9C62-0BD1F1240EF5}" srcOrd="1" destOrd="0" presId="urn:microsoft.com/office/officeart/2018/2/layout/IconVerticalSolidList"/>
    <dgm:cxn modelId="{87B1E31A-1680-4720-AAF5-6F83EEEC1B62}" type="presParOf" srcId="{6D46970A-B3BA-4600-82D4-76D5DF04260E}" destId="{C8306B9E-45DF-451C-9159-1341FB4B51A4}" srcOrd="2" destOrd="0" presId="urn:microsoft.com/office/officeart/2018/2/layout/IconVerticalSolidList"/>
    <dgm:cxn modelId="{F9E02A09-CF53-465C-8495-FB1D7DF6092D}" type="presParOf" srcId="{6D46970A-B3BA-4600-82D4-76D5DF04260E}" destId="{06DFD6CE-5E98-4211-8BE4-B6D3154BEB7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62C536-AB0F-4110-9A06-8EEFB349DBD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B874976-6564-4C39-AD9D-8381881A0165}">
      <dgm:prSet/>
      <dgm:spPr/>
      <dgm:t>
        <a:bodyPr/>
        <a:lstStyle/>
        <a:p>
          <a:r>
            <a:rPr lang="nl-NL"/>
            <a:t>Sport richt zich op verbeteren van je kunnen, prestatiegericht, je moet regelmatig blijven trainen, vaak in verenigingsverband, spelregels en techniek en tactiek zijn belangrijk.</a:t>
          </a:r>
          <a:endParaRPr lang="en-US"/>
        </a:p>
      </dgm:t>
    </dgm:pt>
    <dgm:pt modelId="{C3F8FAD4-F7BA-427B-89C6-6F62E3ADB4B6}" type="parTrans" cxnId="{527C3F59-AB64-47A7-B3CA-A3CD170C281C}">
      <dgm:prSet/>
      <dgm:spPr/>
      <dgm:t>
        <a:bodyPr/>
        <a:lstStyle/>
        <a:p>
          <a:endParaRPr lang="en-US"/>
        </a:p>
      </dgm:t>
    </dgm:pt>
    <dgm:pt modelId="{4A8E9E31-A899-4604-BBAE-E985CB7B347D}" type="sibTrans" cxnId="{527C3F59-AB64-47A7-B3CA-A3CD170C281C}">
      <dgm:prSet/>
      <dgm:spPr/>
      <dgm:t>
        <a:bodyPr/>
        <a:lstStyle/>
        <a:p>
          <a:endParaRPr lang="en-US"/>
        </a:p>
      </dgm:t>
    </dgm:pt>
    <dgm:pt modelId="{47C97BB7-6932-466B-A805-0A5153018BBC}">
      <dgm:prSet/>
      <dgm:spPr/>
      <dgm:t>
        <a:bodyPr/>
        <a:lstStyle/>
        <a:p>
          <a:r>
            <a:rPr lang="nl-NL"/>
            <a:t>Bewegingsactiviteit is gericht op ontspanning, gezonde lichaamsbeweging, het gaat om het spel, amusement en sociale contacten zijn belangrijk.</a:t>
          </a:r>
          <a:endParaRPr lang="en-US"/>
        </a:p>
      </dgm:t>
    </dgm:pt>
    <dgm:pt modelId="{9A079F8D-EFD8-4DF2-93C1-2EBD4C508972}" type="parTrans" cxnId="{9D791F55-D0C7-485A-B792-931CD0147559}">
      <dgm:prSet/>
      <dgm:spPr/>
      <dgm:t>
        <a:bodyPr/>
        <a:lstStyle/>
        <a:p>
          <a:endParaRPr lang="en-US"/>
        </a:p>
      </dgm:t>
    </dgm:pt>
    <dgm:pt modelId="{2FCDD880-30B9-487F-B260-B83F10F48400}" type="sibTrans" cxnId="{9D791F55-D0C7-485A-B792-931CD0147559}">
      <dgm:prSet/>
      <dgm:spPr/>
      <dgm:t>
        <a:bodyPr/>
        <a:lstStyle/>
        <a:p>
          <a:endParaRPr lang="en-US"/>
        </a:p>
      </dgm:t>
    </dgm:pt>
    <dgm:pt modelId="{6322CABC-C4AC-4645-BCBE-87520C650DAB}" type="pres">
      <dgm:prSet presAssocID="{A462C536-AB0F-4110-9A06-8EEFB349DBDE}" presName="root" presStyleCnt="0">
        <dgm:presLayoutVars>
          <dgm:dir/>
          <dgm:resizeHandles val="exact"/>
        </dgm:presLayoutVars>
      </dgm:prSet>
      <dgm:spPr/>
    </dgm:pt>
    <dgm:pt modelId="{09EC4531-2545-49DF-82D2-AB2976F3B6A4}" type="pres">
      <dgm:prSet presAssocID="{CB874976-6564-4C39-AD9D-8381881A0165}" presName="compNode" presStyleCnt="0"/>
      <dgm:spPr/>
    </dgm:pt>
    <dgm:pt modelId="{B62A1777-2307-43F5-86E8-EEBC70C0A2F8}" type="pres">
      <dgm:prSet presAssocID="{CB874976-6564-4C39-AD9D-8381881A0165}" presName="bgRect" presStyleLbl="bgShp" presStyleIdx="0" presStyleCnt="2"/>
      <dgm:spPr/>
    </dgm:pt>
    <dgm:pt modelId="{A6616254-7810-438A-A8B2-3A360DC4E029}" type="pres">
      <dgm:prSet presAssocID="{CB874976-6564-4C39-AD9D-8381881A016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gbybal"/>
        </a:ext>
      </dgm:extLst>
    </dgm:pt>
    <dgm:pt modelId="{274ACE9F-351B-482D-8AC7-1D171F116FE5}" type="pres">
      <dgm:prSet presAssocID="{CB874976-6564-4C39-AD9D-8381881A0165}" presName="spaceRect" presStyleCnt="0"/>
      <dgm:spPr/>
    </dgm:pt>
    <dgm:pt modelId="{10764469-909C-44F5-824B-862D3A559A46}" type="pres">
      <dgm:prSet presAssocID="{CB874976-6564-4C39-AD9D-8381881A0165}" presName="parTx" presStyleLbl="revTx" presStyleIdx="0" presStyleCnt="2">
        <dgm:presLayoutVars>
          <dgm:chMax val="0"/>
          <dgm:chPref val="0"/>
        </dgm:presLayoutVars>
      </dgm:prSet>
      <dgm:spPr/>
    </dgm:pt>
    <dgm:pt modelId="{A2E241CD-B19E-4815-AA2D-CE30D98C9BC5}" type="pres">
      <dgm:prSet presAssocID="{4A8E9E31-A899-4604-BBAE-E985CB7B347D}" presName="sibTrans" presStyleCnt="0"/>
      <dgm:spPr/>
    </dgm:pt>
    <dgm:pt modelId="{6BC862B5-A008-4B0C-94D9-82FBD71B35E8}" type="pres">
      <dgm:prSet presAssocID="{47C97BB7-6932-466B-A805-0A5153018BBC}" presName="compNode" presStyleCnt="0"/>
      <dgm:spPr/>
    </dgm:pt>
    <dgm:pt modelId="{98730E33-4FB1-4A12-94E5-9C1833109C13}" type="pres">
      <dgm:prSet presAssocID="{47C97BB7-6932-466B-A805-0A5153018BBC}" presName="bgRect" presStyleLbl="bgShp" presStyleIdx="1" presStyleCnt="2"/>
      <dgm:spPr/>
    </dgm:pt>
    <dgm:pt modelId="{4024039C-08F7-4E5F-88F8-299143CD8683}" type="pres">
      <dgm:prSet presAssocID="{47C97BB7-6932-466B-A805-0A5153018BB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estive Lantern"/>
        </a:ext>
      </dgm:extLst>
    </dgm:pt>
    <dgm:pt modelId="{C8BC45DF-3EFB-4743-81EA-EC30E1592105}" type="pres">
      <dgm:prSet presAssocID="{47C97BB7-6932-466B-A805-0A5153018BBC}" presName="spaceRect" presStyleCnt="0"/>
      <dgm:spPr/>
    </dgm:pt>
    <dgm:pt modelId="{FA74341B-5C8D-4EDF-8AB9-27000F3CCB80}" type="pres">
      <dgm:prSet presAssocID="{47C97BB7-6932-466B-A805-0A5153018BB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F13A336-1D6C-4B2E-82D0-08B8D853C0F9}" type="presOf" srcId="{47C97BB7-6932-466B-A805-0A5153018BBC}" destId="{FA74341B-5C8D-4EDF-8AB9-27000F3CCB80}" srcOrd="0" destOrd="0" presId="urn:microsoft.com/office/officeart/2018/2/layout/IconVerticalSolidList"/>
    <dgm:cxn modelId="{876C856C-6B6A-4CC0-B8E3-75BA9345591B}" type="presOf" srcId="{A462C536-AB0F-4110-9A06-8EEFB349DBDE}" destId="{6322CABC-C4AC-4645-BCBE-87520C650DAB}" srcOrd="0" destOrd="0" presId="urn:microsoft.com/office/officeart/2018/2/layout/IconVerticalSolidList"/>
    <dgm:cxn modelId="{9D791F55-D0C7-485A-B792-931CD0147559}" srcId="{A462C536-AB0F-4110-9A06-8EEFB349DBDE}" destId="{47C97BB7-6932-466B-A805-0A5153018BBC}" srcOrd="1" destOrd="0" parTransId="{9A079F8D-EFD8-4DF2-93C1-2EBD4C508972}" sibTransId="{2FCDD880-30B9-487F-B260-B83F10F48400}"/>
    <dgm:cxn modelId="{527C3F59-AB64-47A7-B3CA-A3CD170C281C}" srcId="{A462C536-AB0F-4110-9A06-8EEFB349DBDE}" destId="{CB874976-6564-4C39-AD9D-8381881A0165}" srcOrd="0" destOrd="0" parTransId="{C3F8FAD4-F7BA-427B-89C6-6F62E3ADB4B6}" sibTransId="{4A8E9E31-A899-4604-BBAE-E985CB7B347D}"/>
    <dgm:cxn modelId="{421F24B6-5E10-4C80-A11F-3E5EF7AB4EFD}" type="presOf" srcId="{CB874976-6564-4C39-AD9D-8381881A0165}" destId="{10764469-909C-44F5-824B-862D3A559A46}" srcOrd="0" destOrd="0" presId="urn:microsoft.com/office/officeart/2018/2/layout/IconVerticalSolidList"/>
    <dgm:cxn modelId="{E653ECEA-878F-4AD8-9713-1DC1B8BFA1D0}" type="presParOf" srcId="{6322CABC-C4AC-4645-BCBE-87520C650DAB}" destId="{09EC4531-2545-49DF-82D2-AB2976F3B6A4}" srcOrd="0" destOrd="0" presId="urn:microsoft.com/office/officeart/2018/2/layout/IconVerticalSolidList"/>
    <dgm:cxn modelId="{049D0177-7AC9-4F19-8F2B-52E0EBFAA810}" type="presParOf" srcId="{09EC4531-2545-49DF-82D2-AB2976F3B6A4}" destId="{B62A1777-2307-43F5-86E8-EEBC70C0A2F8}" srcOrd="0" destOrd="0" presId="urn:microsoft.com/office/officeart/2018/2/layout/IconVerticalSolidList"/>
    <dgm:cxn modelId="{202605CE-643A-4C16-B7F4-D99E0F900D94}" type="presParOf" srcId="{09EC4531-2545-49DF-82D2-AB2976F3B6A4}" destId="{A6616254-7810-438A-A8B2-3A360DC4E029}" srcOrd="1" destOrd="0" presId="urn:microsoft.com/office/officeart/2018/2/layout/IconVerticalSolidList"/>
    <dgm:cxn modelId="{BB7BE90B-5BC2-4A79-A22B-925FF7B8A584}" type="presParOf" srcId="{09EC4531-2545-49DF-82D2-AB2976F3B6A4}" destId="{274ACE9F-351B-482D-8AC7-1D171F116FE5}" srcOrd="2" destOrd="0" presId="urn:microsoft.com/office/officeart/2018/2/layout/IconVerticalSolidList"/>
    <dgm:cxn modelId="{B2FCAC2E-7FFB-4A76-BF80-9F127DA4F132}" type="presParOf" srcId="{09EC4531-2545-49DF-82D2-AB2976F3B6A4}" destId="{10764469-909C-44F5-824B-862D3A559A46}" srcOrd="3" destOrd="0" presId="urn:microsoft.com/office/officeart/2018/2/layout/IconVerticalSolidList"/>
    <dgm:cxn modelId="{A84BF63C-DF51-498A-B21E-611ED675DDED}" type="presParOf" srcId="{6322CABC-C4AC-4645-BCBE-87520C650DAB}" destId="{A2E241CD-B19E-4815-AA2D-CE30D98C9BC5}" srcOrd="1" destOrd="0" presId="urn:microsoft.com/office/officeart/2018/2/layout/IconVerticalSolidList"/>
    <dgm:cxn modelId="{D83C92F3-6899-48C2-A8B2-A1E2B38FE21A}" type="presParOf" srcId="{6322CABC-C4AC-4645-BCBE-87520C650DAB}" destId="{6BC862B5-A008-4B0C-94D9-82FBD71B35E8}" srcOrd="2" destOrd="0" presId="urn:microsoft.com/office/officeart/2018/2/layout/IconVerticalSolidList"/>
    <dgm:cxn modelId="{DA3EA8EA-333E-4C73-B709-256672EDFB7E}" type="presParOf" srcId="{6BC862B5-A008-4B0C-94D9-82FBD71B35E8}" destId="{98730E33-4FB1-4A12-94E5-9C1833109C13}" srcOrd="0" destOrd="0" presId="urn:microsoft.com/office/officeart/2018/2/layout/IconVerticalSolidList"/>
    <dgm:cxn modelId="{EABD0139-5A95-4487-B909-9F96CBB640FE}" type="presParOf" srcId="{6BC862B5-A008-4B0C-94D9-82FBD71B35E8}" destId="{4024039C-08F7-4E5F-88F8-299143CD8683}" srcOrd="1" destOrd="0" presId="urn:microsoft.com/office/officeart/2018/2/layout/IconVerticalSolidList"/>
    <dgm:cxn modelId="{C63921AA-80A1-4A41-BAC8-381FD2B07BC2}" type="presParOf" srcId="{6BC862B5-A008-4B0C-94D9-82FBD71B35E8}" destId="{C8BC45DF-3EFB-4743-81EA-EC30E1592105}" srcOrd="2" destOrd="0" presId="urn:microsoft.com/office/officeart/2018/2/layout/IconVerticalSolidList"/>
    <dgm:cxn modelId="{E1F06D4E-C9A6-4A55-97D5-492EE475D22C}" type="presParOf" srcId="{6BC862B5-A008-4B0C-94D9-82FBD71B35E8}" destId="{FA74341B-5C8D-4EDF-8AB9-27000F3CCB8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487439-C380-4426-A8B4-66B6C9BF926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EC93087-E855-487A-8719-C4970A181802}">
      <dgm:prSet/>
      <dgm:spPr/>
      <dgm:t>
        <a:bodyPr/>
        <a:lstStyle/>
        <a:p>
          <a:r>
            <a:rPr lang="nl-NL"/>
            <a:t>Houdt mensen mobiel</a:t>
          </a:r>
          <a:endParaRPr lang="en-US"/>
        </a:p>
      </dgm:t>
    </dgm:pt>
    <dgm:pt modelId="{D470E04E-FA32-4C31-AA65-07458CC7DAAC}" type="parTrans" cxnId="{4A1899C0-EC1F-48C5-94A4-029105D50109}">
      <dgm:prSet/>
      <dgm:spPr/>
      <dgm:t>
        <a:bodyPr/>
        <a:lstStyle/>
        <a:p>
          <a:endParaRPr lang="en-US"/>
        </a:p>
      </dgm:t>
    </dgm:pt>
    <dgm:pt modelId="{1B967F95-C272-4BCF-8B0D-487AE333B0DE}" type="sibTrans" cxnId="{4A1899C0-EC1F-48C5-94A4-029105D50109}">
      <dgm:prSet/>
      <dgm:spPr/>
      <dgm:t>
        <a:bodyPr/>
        <a:lstStyle/>
        <a:p>
          <a:endParaRPr lang="en-US"/>
        </a:p>
      </dgm:t>
    </dgm:pt>
    <dgm:pt modelId="{D2B5F5B9-B37B-4050-B820-D77EDB9E87A7}">
      <dgm:prSet/>
      <dgm:spPr/>
      <dgm:t>
        <a:bodyPr/>
        <a:lstStyle/>
        <a:p>
          <a:r>
            <a:rPr lang="nl-NL"/>
            <a:t>Helpt lichamelijke problemen voorkomen</a:t>
          </a:r>
          <a:endParaRPr lang="en-US"/>
        </a:p>
      </dgm:t>
    </dgm:pt>
    <dgm:pt modelId="{DA2A988A-75B6-46C9-A84F-38F7FA489298}" type="parTrans" cxnId="{06A3FCAE-2860-48B5-9FEA-56076D950191}">
      <dgm:prSet/>
      <dgm:spPr/>
      <dgm:t>
        <a:bodyPr/>
        <a:lstStyle/>
        <a:p>
          <a:endParaRPr lang="en-US"/>
        </a:p>
      </dgm:t>
    </dgm:pt>
    <dgm:pt modelId="{22A23DCB-AA1E-438C-B773-62844D0AAE8E}" type="sibTrans" cxnId="{06A3FCAE-2860-48B5-9FEA-56076D950191}">
      <dgm:prSet/>
      <dgm:spPr/>
      <dgm:t>
        <a:bodyPr/>
        <a:lstStyle/>
        <a:p>
          <a:endParaRPr lang="en-US"/>
        </a:p>
      </dgm:t>
    </dgm:pt>
    <dgm:pt modelId="{D8E3AF20-5E9B-4DDA-B99D-A956EF9F79C6}">
      <dgm:prSet/>
      <dgm:spPr/>
      <dgm:t>
        <a:bodyPr/>
        <a:lstStyle/>
        <a:p>
          <a:r>
            <a:rPr lang="nl-NL"/>
            <a:t>Helpt bij psychische klachten</a:t>
          </a:r>
          <a:endParaRPr lang="en-US"/>
        </a:p>
      </dgm:t>
    </dgm:pt>
    <dgm:pt modelId="{C31B9CEB-CD81-47EB-A999-42E03BC3B136}" type="parTrans" cxnId="{B9BC206A-A9EF-4812-B36A-EF9BC68E2A45}">
      <dgm:prSet/>
      <dgm:spPr/>
      <dgm:t>
        <a:bodyPr/>
        <a:lstStyle/>
        <a:p>
          <a:endParaRPr lang="en-US"/>
        </a:p>
      </dgm:t>
    </dgm:pt>
    <dgm:pt modelId="{E0C69B6B-F714-43BD-BD3F-0E28ADB63CFD}" type="sibTrans" cxnId="{B9BC206A-A9EF-4812-B36A-EF9BC68E2A45}">
      <dgm:prSet/>
      <dgm:spPr/>
      <dgm:t>
        <a:bodyPr/>
        <a:lstStyle/>
        <a:p>
          <a:endParaRPr lang="en-US"/>
        </a:p>
      </dgm:t>
    </dgm:pt>
    <dgm:pt modelId="{0B652E17-63B9-4F36-A7E4-17E5E28DB997}" type="pres">
      <dgm:prSet presAssocID="{95487439-C380-4426-A8B4-66B6C9BF926D}" presName="linear" presStyleCnt="0">
        <dgm:presLayoutVars>
          <dgm:animLvl val="lvl"/>
          <dgm:resizeHandles val="exact"/>
        </dgm:presLayoutVars>
      </dgm:prSet>
      <dgm:spPr/>
    </dgm:pt>
    <dgm:pt modelId="{93A2B49F-5E4E-44E0-A92A-3436387B9CEA}" type="pres">
      <dgm:prSet presAssocID="{DEC93087-E855-487A-8719-C4970A18180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04AE84-3100-4604-8970-3BA0B3E44538}" type="pres">
      <dgm:prSet presAssocID="{1B967F95-C272-4BCF-8B0D-487AE333B0DE}" presName="spacer" presStyleCnt="0"/>
      <dgm:spPr/>
    </dgm:pt>
    <dgm:pt modelId="{0CEC9B4B-B03F-4863-997C-F069B6EC3D18}" type="pres">
      <dgm:prSet presAssocID="{D2B5F5B9-B37B-4050-B820-D77EDB9E87A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63AEFEA-B91A-4F5E-8C4A-9090B27C72C7}" type="pres">
      <dgm:prSet presAssocID="{22A23DCB-AA1E-438C-B773-62844D0AAE8E}" presName="spacer" presStyleCnt="0"/>
      <dgm:spPr/>
    </dgm:pt>
    <dgm:pt modelId="{1C8CEFC8-6590-4463-964D-27688EDD013A}" type="pres">
      <dgm:prSet presAssocID="{D8E3AF20-5E9B-4DDA-B99D-A956EF9F79C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0C9810B-46C3-4233-B6DE-07EC789D92DE}" type="presOf" srcId="{95487439-C380-4426-A8B4-66B6C9BF926D}" destId="{0B652E17-63B9-4F36-A7E4-17E5E28DB997}" srcOrd="0" destOrd="0" presId="urn:microsoft.com/office/officeart/2005/8/layout/vList2"/>
    <dgm:cxn modelId="{E256543A-A4D1-4901-AE7E-31CBF72FB63C}" type="presOf" srcId="{D2B5F5B9-B37B-4050-B820-D77EDB9E87A7}" destId="{0CEC9B4B-B03F-4863-997C-F069B6EC3D18}" srcOrd="0" destOrd="0" presId="urn:microsoft.com/office/officeart/2005/8/layout/vList2"/>
    <dgm:cxn modelId="{72742C5C-1612-48C5-8CEE-1CF52E50C80A}" type="presOf" srcId="{D8E3AF20-5E9B-4DDA-B99D-A956EF9F79C6}" destId="{1C8CEFC8-6590-4463-964D-27688EDD013A}" srcOrd="0" destOrd="0" presId="urn:microsoft.com/office/officeart/2005/8/layout/vList2"/>
    <dgm:cxn modelId="{B9BC206A-A9EF-4812-B36A-EF9BC68E2A45}" srcId="{95487439-C380-4426-A8B4-66B6C9BF926D}" destId="{D8E3AF20-5E9B-4DDA-B99D-A956EF9F79C6}" srcOrd="2" destOrd="0" parTransId="{C31B9CEB-CD81-47EB-A999-42E03BC3B136}" sibTransId="{E0C69B6B-F714-43BD-BD3F-0E28ADB63CFD}"/>
    <dgm:cxn modelId="{06A3FCAE-2860-48B5-9FEA-56076D950191}" srcId="{95487439-C380-4426-A8B4-66B6C9BF926D}" destId="{D2B5F5B9-B37B-4050-B820-D77EDB9E87A7}" srcOrd="1" destOrd="0" parTransId="{DA2A988A-75B6-46C9-A84F-38F7FA489298}" sibTransId="{22A23DCB-AA1E-438C-B773-62844D0AAE8E}"/>
    <dgm:cxn modelId="{FCCD56BB-057B-4425-94A8-5D2106A9BBB9}" type="presOf" srcId="{DEC93087-E855-487A-8719-C4970A181802}" destId="{93A2B49F-5E4E-44E0-A92A-3436387B9CEA}" srcOrd="0" destOrd="0" presId="urn:microsoft.com/office/officeart/2005/8/layout/vList2"/>
    <dgm:cxn modelId="{4A1899C0-EC1F-48C5-94A4-029105D50109}" srcId="{95487439-C380-4426-A8B4-66B6C9BF926D}" destId="{DEC93087-E855-487A-8719-C4970A181802}" srcOrd="0" destOrd="0" parTransId="{D470E04E-FA32-4C31-AA65-07458CC7DAAC}" sibTransId="{1B967F95-C272-4BCF-8B0D-487AE333B0DE}"/>
    <dgm:cxn modelId="{106EE204-FE15-4F47-BDBF-24FAB33960EC}" type="presParOf" srcId="{0B652E17-63B9-4F36-A7E4-17E5E28DB997}" destId="{93A2B49F-5E4E-44E0-A92A-3436387B9CEA}" srcOrd="0" destOrd="0" presId="urn:microsoft.com/office/officeart/2005/8/layout/vList2"/>
    <dgm:cxn modelId="{4C876440-D7CA-4E34-84CB-85C72E3BAF8E}" type="presParOf" srcId="{0B652E17-63B9-4F36-A7E4-17E5E28DB997}" destId="{CA04AE84-3100-4604-8970-3BA0B3E44538}" srcOrd="1" destOrd="0" presId="urn:microsoft.com/office/officeart/2005/8/layout/vList2"/>
    <dgm:cxn modelId="{EB808135-0793-4F63-8932-B5093F1CE304}" type="presParOf" srcId="{0B652E17-63B9-4F36-A7E4-17E5E28DB997}" destId="{0CEC9B4B-B03F-4863-997C-F069B6EC3D18}" srcOrd="2" destOrd="0" presId="urn:microsoft.com/office/officeart/2005/8/layout/vList2"/>
    <dgm:cxn modelId="{CCCCFC4D-C7E3-417B-86D9-FA88CEE765AA}" type="presParOf" srcId="{0B652E17-63B9-4F36-A7E4-17E5E28DB997}" destId="{463AEFEA-B91A-4F5E-8C4A-9090B27C72C7}" srcOrd="3" destOrd="0" presId="urn:microsoft.com/office/officeart/2005/8/layout/vList2"/>
    <dgm:cxn modelId="{D3508F03-2B99-4F34-ADFE-CD9FA9DCF9F8}" type="presParOf" srcId="{0B652E17-63B9-4F36-A7E4-17E5E28DB997}" destId="{1C8CEFC8-6590-4463-964D-27688EDD01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BAC7D-A514-4791-A421-02AB984B2EDD}">
      <dsp:nvSpPr>
        <dsp:cNvPr id="0" name=""/>
        <dsp:cNvSpPr/>
      </dsp:nvSpPr>
      <dsp:spPr>
        <a:xfrm>
          <a:off x="0" y="2347"/>
          <a:ext cx="6248400" cy="11898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4A77B6-D124-46B8-ACCF-199E00B6C42F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1F3EE-2101-417D-A625-DDE1F55DF3F6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licht intensieve lichamelijke activiteit: geen verhoogde hartslag of verhoogde ademhaling</a:t>
          </a:r>
          <a:endParaRPr lang="en-US" sz="2200" kern="1200"/>
        </a:p>
      </dsp:txBody>
      <dsp:txXfrm>
        <a:off x="1374223" y="2347"/>
        <a:ext cx="4874176" cy="1189803"/>
      </dsp:txXfrm>
    </dsp:sp>
    <dsp:sp modelId="{C89BCA72-5323-448D-A195-B4C660AE5E44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833E6-D44C-4C02-AE24-88264A78B322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3A70A5-6E08-439F-A724-8CF257611E6E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matig intensieve lichamelijke activiteit: verhoogde hartslag, versnelde ademhaling</a:t>
          </a:r>
          <a:endParaRPr lang="en-US" sz="2200" kern="1200"/>
        </a:p>
      </dsp:txBody>
      <dsp:txXfrm>
        <a:off x="1374223" y="1489602"/>
        <a:ext cx="4874176" cy="1189803"/>
      </dsp:txXfrm>
    </dsp:sp>
    <dsp:sp modelId="{C5411EE1-A2E2-40E1-B52A-FE306E59C272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642F4-D065-4682-8503-3467E9B7843D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7872E5-B385-4472-A5F3-3F45A1541508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zwaar intensief lichamelijke activiteit: zweten en buiten adem raken</a:t>
          </a:r>
          <a:endParaRPr lang="en-US" sz="2200" kern="1200"/>
        </a:p>
      </dsp:txBody>
      <dsp:txXfrm>
        <a:off x="1374223" y="2976856"/>
        <a:ext cx="4874176" cy="1189803"/>
      </dsp:txXfrm>
    </dsp:sp>
    <dsp:sp modelId="{5A97776D-0191-46D2-A057-30FAD100D1EA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AC7C37-7298-4A85-9C62-0BD1F1240EF5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DFD6CE-5E98-4211-8BE4-B6D3154BEB71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i="1" kern="1200"/>
            <a:t>Als bewegen moeizaam gaat is een kleine beweging al een grote activiteit</a:t>
          </a:r>
          <a:endParaRPr lang="en-US" sz="2200" kern="1200"/>
        </a:p>
      </dsp:txBody>
      <dsp:txXfrm>
        <a:off x="1374223" y="4464111"/>
        <a:ext cx="4874176" cy="1189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A1777-2307-43F5-86E8-EEBC70C0A2F8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616254-7810-438A-A8B2-3A360DC4E02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764469-909C-44F5-824B-862D3A559A46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Sport richt zich op verbeteren van je kunnen, prestatiegericht, je moet regelmatig blijven trainen, vaak in verenigingsverband, spelregels en techniek en tactiek zijn belangrijk.</a:t>
          </a:r>
          <a:endParaRPr lang="en-US" sz="2400" kern="1200"/>
        </a:p>
      </dsp:txBody>
      <dsp:txXfrm>
        <a:off x="1507738" y="707092"/>
        <a:ext cx="9007861" cy="1305401"/>
      </dsp:txXfrm>
    </dsp:sp>
    <dsp:sp modelId="{98730E33-4FB1-4A12-94E5-9C1833109C13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4039C-08F7-4E5F-88F8-299143CD8683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4341B-5C8D-4EDF-8AB9-27000F3CCB80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/>
            <a:t>Bewegingsactiviteit is gericht op ontspanning, gezonde lichaamsbeweging, het gaat om het spel, amusement en sociale contacten zijn belangrijk.</a:t>
          </a:r>
          <a:endParaRPr lang="en-US" sz="2400" kern="1200"/>
        </a:p>
      </dsp:txBody>
      <dsp:txXfrm>
        <a:off x="1507738" y="2338844"/>
        <a:ext cx="9007861" cy="13054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2B49F-5E4E-44E0-A92A-3436387B9CEA}">
      <dsp:nvSpPr>
        <dsp:cNvPr id="0" name=""/>
        <dsp:cNvSpPr/>
      </dsp:nvSpPr>
      <dsp:spPr>
        <a:xfrm>
          <a:off x="0" y="253634"/>
          <a:ext cx="5257800" cy="15890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/>
            <a:t>Houdt mensen mobiel</a:t>
          </a:r>
          <a:endParaRPr lang="en-US" sz="4000" kern="1200"/>
        </a:p>
      </dsp:txBody>
      <dsp:txXfrm>
        <a:off x="77569" y="331203"/>
        <a:ext cx="5102662" cy="1433868"/>
      </dsp:txXfrm>
    </dsp:sp>
    <dsp:sp modelId="{0CEC9B4B-B03F-4863-997C-F069B6EC3D18}">
      <dsp:nvSpPr>
        <dsp:cNvPr id="0" name=""/>
        <dsp:cNvSpPr/>
      </dsp:nvSpPr>
      <dsp:spPr>
        <a:xfrm>
          <a:off x="0" y="1957840"/>
          <a:ext cx="5257800" cy="158900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/>
            <a:t>Helpt lichamelijke problemen voorkomen</a:t>
          </a:r>
          <a:endParaRPr lang="en-US" sz="4000" kern="1200"/>
        </a:p>
      </dsp:txBody>
      <dsp:txXfrm>
        <a:off x="77569" y="2035409"/>
        <a:ext cx="5102662" cy="1433868"/>
      </dsp:txXfrm>
    </dsp:sp>
    <dsp:sp modelId="{1C8CEFC8-6590-4463-964D-27688EDD013A}">
      <dsp:nvSpPr>
        <dsp:cNvPr id="0" name=""/>
        <dsp:cNvSpPr/>
      </dsp:nvSpPr>
      <dsp:spPr>
        <a:xfrm>
          <a:off x="0" y="3662047"/>
          <a:ext cx="5257800" cy="15890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/>
            <a:t>Helpt bij psychische klachten</a:t>
          </a:r>
          <a:endParaRPr lang="en-US" sz="4000" kern="1200"/>
        </a:p>
      </dsp:txBody>
      <dsp:txXfrm>
        <a:off x="77569" y="3739616"/>
        <a:ext cx="5102662" cy="1433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F229B-48D4-4CED-B599-6F03328E17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59BDA09-2443-461B-BF41-E4F998022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FA5767-846F-4FBF-9FF4-7A2FD6536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F4476E-B4B6-45D5-9061-4AEA2A7F1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2FD7A0-DF0F-43C2-B4F6-6C267C23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94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AA4C4B-0932-4A38-B49B-487B82BC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6532B57-B0FD-42AB-B468-C07AB2157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CF850F-7957-42B6-9E77-A1B2A3E68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CD736D-274E-481B-8FD0-690C244B1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DB7DE91-A7E3-4253-89CB-1579705D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82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F548902-616E-4C43-AB12-E7110202B3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0243C5-A012-424F-B284-4029AF05F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66E376-0520-4542-AC72-B426EC0E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AAF26D-859C-4F35-BD9A-CDAB7D421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5BAD29-C623-425F-A631-C9FF18EA2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639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3B03A8-4BBB-4584-8154-3590850F9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FD8173-1289-43D2-9CA6-3939DC300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0832EF-2837-4922-82BC-453092C3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C56FCB-8E80-4B1E-B4A7-88C7343AF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1D8C2D-51A0-48DF-8092-C77BBA73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38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A9FDB5-F3D4-4428-BF9F-E852CDDB5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EE890B-9736-4C46-BE4E-C9CB7273E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781AAF-801B-4AC6-A47C-FD97D96B0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671391-8CDD-4C85-AB7C-21B58878A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8B1AEC-A7FC-44CC-825B-25EA2BB4A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50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81E3A1-7A24-4F6E-B7E2-3BE28374E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1EB8B7-8D4A-4E7F-BEF9-BC16053D2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8B1AECD-CBB0-4E98-883D-E807BC79D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A48969-9BE7-47A6-9548-2A4E6BF8B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642C58F-BFFD-4CB9-9E46-53E0C5AA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45E8DE-A249-4016-A8F6-9C33CED78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73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273B43-690C-4F96-AF6C-978507864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B11964-4B3A-4E1A-8F1C-071F676B2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CDA1346-BC58-4880-859C-CCCCB26E9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5930F78-D4FD-489A-A498-D8AD0AF63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1426AF-B03D-48FC-8FD5-80D72CFD0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C1D60F3-ABE5-4FF5-AE5A-7C8D33A7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BFCD83A-83E7-4686-AF53-9E8BC066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050140D-98A8-4047-A75B-8C8FC37C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608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E6B40-BD41-41E7-AA49-381A6E801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3BE9646-83DF-4D33-95D0-03EAED79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26FC027-73E7-4925-B174-CFD9CD43E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975545-1FEB-41B5-8D55-182954B48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67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5717CF2-6B0B-4DBE-949D-3EB2AFD6B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A30422C-FBD4-45AD-9B9D-1758007FB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3BD198-EAFE-4558-9586-D5A19C626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530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22A2CE-BDD3-46EA-9989-4E6B018A4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42348F-4864-42B5-8E84-F2AB3B981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CA4294-B2A1-4A9C-8B77-FBFFC1D93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47BFE3C-5AAE-45C7-8837-5D816C08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F8F88DB-B6F3-400C-B40B-4F8857193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8F6EED-CA05-4E05-8A4D-35F2CEC3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86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C280A1-1A6B-431E-9315-E0F654629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E89F3D4-25AE-487D-B951-C6260E39B5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D94BCEC-413C-4ACC-8EB6-5D6CD398C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4F52012-4B35-4B69-AF4B-405BBBC5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F5A5E1D-4196-401D-9165-2F62DE8D4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624AF6-F3D2-4A7F-8973-018CA4B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97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5ADB777-B897-463F-AF0E-D7CC26DB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87A52F2-4C55-40EE-9F16-528184776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4A59DE-B47F-4872-A965-550079430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C18F0-6FC1-494C-96FD-92C8B23165EA}" type="datetimeFigureOut">
              <a:rPr lang="nl-NL" smtClean="0"/>
              <a:t>21-10-2020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5E69E7-43FF-4E02-919B-333E9F590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88120F-A733-4305-A5BC-62CBC867B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9F9F4-8010-4685-BBF8-386B4B973C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44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jHnWz3EyH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05370D9-2425-41FE-8667-E0DA6E850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Gezond bewegen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98F0FC-A92D-4340-9D43-70861EEE7D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nl-NL" dirty="0">
                <a:hlinkClick r:id="rId2"/>
              </a:rPr>
              <a:t>zeer bewegelijke oudere dame</a:t>
            </a:r>
            <a:endParaRPr lang="nl-NL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87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536796-C394-4C6B-B6A5-408638750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nl-NL" sz="4800"/>
              <a:t>Bewegen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DB8BD25-1E4F-4946-8140-3CF7ACA202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281750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7384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DB3CF4-921D-4795-AD09-86408866A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Belang van mobiel blijven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9D4FF4-00E2-4C5B-85A7-0D7D1685C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Mobiliteit geeft kwaliteit aan leven. Je wereld is groter. Het vergroot je zelfredzaamheid.</a:t>
            </a:r>
          </a:p>
          <a:p>
            <a:endParaRPr lang="nl-NL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2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7BEEA4-83B1-4720-9255-F636463C9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Wat is leefstijl?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1A2343-BA92-44EA-9323-3CDAB4D25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Hoe is jouw leefstijl?</a:t>
            </a:r>
          </a:p>
        </p:txBody>
      </p:sp>
    </p:spTree>
    <p:extLst>
      <p:ext uri="{BB962C8B-B14F-4D97-AF65-F5344CB8AC3E}">
        <p14:creationId xmlns:p14="http://schemas.microsoft.com/office/powerpoint/2010/main" val="2244060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1055FFA-BEE9-457C-91EB-C75EB65BC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Positieve effecten van bewegen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516244-25E2-4711-8333-DDAE37BB5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nl-NL" sz="2400"/>
              <a:t>1 hart en bloedvaten blijven in conditie</a:t>
            </a:r>
          </a:p>
          <a:p>
            <a:r>
              <a:rPr lang="nl-NL" sz="2400"/>
              <a:t>2 helpt voor gezond gewicht</a:t>
            </a:r>
          </a:p>
          <a:p>
            <a:r>
              <a:rPr lang="nl-NL" sz="2400"/>
              <a:t>3 verbetert de spijsvertering</a:t>
            </a:r>
          </a:p>
          <a:p>
            <a:r>
              <a:rPr lang="nl-NL" sz="2400"/>
              <a:t>4 minder grote kans op botontkalking</a:t>
            </a:r>
          </a:p>
          <a:p>
            <a:r>
              <a:rPr lang="nl-NL" sz="2400"/>
              <a:t>5 gunstig effect op diabetes</a:t>
            </a:r>
          </a:p>
          <a:p>
            <a:r>
              <a:rPr lang="nl-NL" sz="2400"/>
              <a:t>6 fit, energiek en gezond gevoel</a:t>
            </a:r>
          </a:p>
          <a:p>
            <a:r>
              <a:rPr lang="nl-NL" sz="2400"/>
              <a:t>7 zorgen en spanningen verdwijnen</a:t>
            </a:r>
          </a:p>
          <a:p>
            <a:r>
              <a:rPr lang="nl-NL" sz="2400"/>
              <a:t>8 beter slapen en fitter opstaan</a:t>
            </a:r>
          </a:p>
          <a:p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338525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04A8AE1-9605-41DC-920F-A4B8E8F23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90889" flipH="1">
            <a:off x="715850" y="795372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CD4060-14BC-4694-8003-510526D9B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360"/>
            <a:ext cx="5536397" cy="3935281"/>
          </a:xfrm>
        </p:spPr>
        <p:txBody>
          <a:bodyPr>
            <a:normAutofit/>
          </a:bodyPr>
          <a:lstStyle/>
          <a:p>
            <a:r>
              <a:rPr lang="nl-NL" sz="2600"/>
              <a:t>Een richtlijn hoeveel een mens minimaal zou moeten bewegen. Uitgesplitst naar leeftijd.</a:t>
            </a:r>
          </a:p>
          <a:p>
            <a:pPr lvl="0"/>
            <a:r>
              <a:rPr lang="nl-NL" sz="2600"/>
              <a:t>De norm voor volwassenen:</a:t>
            </a:r>
          </a:p>
          <a:p>
            <a:pPr marL="0" indent="0">
              <a:buNone/>
            </a:pPr>
            <a:r>
              <a:rPr lang="nl-NL" sz="2600"/>
              <a:t>	Minstens een half uur matig intensief bewegen op minimaal 5 	dagen in de week. Matig intensief is dat je hartslag iets omhoog 	gaat en je een beetje gaat hijgen.</a:t>
            </a:r>
          </a:p>
          <a:p>
            <a:endParaRPr lang="nl-NL" sz="26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2396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7460" y="4737713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71CC297-C61D-49DE-ABB6-F442B7DB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81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Nederlandse norm voor gezond bewegen</a:t>
            </a:r>
          </a:p>
        </p:txBody>
      </p:sp>
    </p:spTree>
    <p:extLst>
      <p:ext uri="{BB962C8B-B14F-4D97-AF65-F5344CB8AC3E}">
        <p14:creationId xmlns:p14="http://schemas.microsoft.com/office/powerpoint/2010/main" val="1758247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627ED1-4979-4B60-89E4-7FD19B67F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Licht – matig – zwaar intensief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E99919F-F85F-49A0-BAFE-27C3835C91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258973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214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51DF8DF-1492-48C7-80CE-63431C7B8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/>
              <a:t>verschil tussen sport en bewegingsactiviteiten</a:t>
            </a:r>
            <a:br>
              <a:rPr lang="nl-NL"/>
            </a:br>
            <a:endParaRPr lang="nl-NL"/>
          </a:p>
        </p:txBody>
      </p:sp>
      <p:graphicFrame>
        <p:nvGraphicFramePr>
          <p:cNvPr id="15" name="Tijdelijke aanduiding voor inhoud 2">
            <a:extLst>
              <a:ext uri="{FF2B5EF4-FFF2-40B4-BE49-F238E27FC236}">
                <a16:creationId xmlns:a16="http://schemas.microsoft.com/office/drawing/2014/main" id="{BBF77DEF-2F8B-4A4B-BE9B-D6AE923757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9756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1506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04A8AE1-9605-41DC-920F-A4B8E8F23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90889" flipH="1">
            <a:off x="715850" y="795372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E74D2B-913D-4EAF-B6ED-AFF276DBC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360"/>
            <a:ext cx="5536397" cy="3935281"/>
          </a:xfrm>
        </p:spPr>
        <p:txBody>
          <a:bodyPr>
            <a:normAutofit/>
          </a:bodyPr>
          <a:lstStyle/>
          <a:p>
            <a:r>
              <a:rPr lang="nl-NL" dirty="0"/>
              <a:t>Het richt zich op uitvoeren van adl activiteiten. Doelgericht dus.  Denk aan huishouden, lopen, balspel, zelf adl laten doen.</a:t>
            </a:r>
          </a:p>
          <a:p>
            <a:endParaRPr lang="nl-NL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2396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7460" y="4737713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5EB9DB-D4CC-40F8-B7AA-FF39D62E0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81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Voor ouderen is functioneel bewegen belangrijk</a:t>
            </a:r>
          </a:p>
        </p:txBody>
      </p:sp>
    </p:spTree>
    <p:extLst>
      <p:ext uri="{BB962C8B-B14F-4D97-AF65-F5344CB8AC3E}">
        <p14:creationId xmlns:p14="http://schemas.microsoft.com/office/powerpoint/2010/main" val="137075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5F349B-C4C3-451C-A545-8B482A18F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Drempels verlagen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8CC230-8A83-4BCB-A574-215B1C8E1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Zorg dat er gelegenheid is om te bewegen/sporten: een ruimte, hulpmiddelen, contacten sportclubs…. </a:t>
            </a:r>
          </a:p>
          <a:p>
            <a:r>
              <a:rPr lang="nl-NL" dirty="0"/>
              <a:t>Kijk ook wat past bij mogelijkheden en interesses van de cliënt.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9620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2" ma:contentTypeDescription="Een nieuw document maken." ma:contentTypeScope="" ma:versionID="af45acec503560d360978414daab1117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124b357f269b65349bc9c8612af050ee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4BE833-71F0-4AFF-B406-F44404AB9C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911C7A-8580-47F7-A67D-14CC4209A9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467720-797A-47A9-8E64-746C524150F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Breedbeeld</PresentationFormat>
  <Paragraphs>39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Gezond bewegen</vt:lpstr>
      <vt:lpstr>Belang van mobiel blijven</vt:lpstr>
      <vt:lpstr>Wat is leefstijl?</vt:lpstr>
      <vt:lpstr>Positieve effecten van bewegen</vt:lpstr>
      <vt:lpstr>Nederlandse norm voor gezond bewegen</vt:lpstr>
      <vt:lpstr>Licht – matig – zwaar intensief</vt:lpstr>
      <vt:lpstr>verschil tussen sport en bewegingsactiviteiten </vt:lpstr>
      <vt:lpstr>Voor ouderen is functioneel bewegen belangrijk</vt:lpstr>
      <vt:lpstr>Drempels verlagen</vt:lpstr>
      <vt:lpstr>Bewegen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Gezond bewegen</dc:title>
  <dc:creator>Sandra Kreuning</dc:creator>
  <cp:lastModifiedBy>Sandra Kreuning</cp:lastModifiedBy>
  <cp:revision>1</cp:revision>
  <dcterms:created xsi:type="dcterms:W3CDTF">2020-10-21T10:21:42Z</dcterms:created>
  <dcterms:modified xsi:type="dcterms:W3CDTF">2020-10-21T10:21:49Z</dcterms:modified>
</cp:coreProperties>
</file>